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5" r:id="rId1"/>
    <p:sldMasterId id="2147483676" r:id="rId2"/>
  </p:sldMasterIdLst>
  <p:notesMasterIdLst>
    <p:notesMasterId r:id="rId19"/>
  </p:notesMasterIdLst>
  <p:sldIdLst>
    <p:sldId id="257" r:id="rId3"/>
    <p:sldId id="256" r:id="rId4"/>
    <p:sldId id="405" r:id="rId5"/>
    <p:sldId id="403" r:id="rId6"/>
    <p:sldId id="295" r:id="rId7"/>
    <p:sldId id="259" r:id="rId8"/>
    <p:sldId id="3245" r:id="rId9"/>
    <p:sldId id="3240" r:id="rId10"/>
    <p:sldId id="3231" r:id="rId11"/>
    <p:sldId id="265" r:id="rId12"/>
    <p:sldId id="3277" r:id="rId13"/>
    <p:sldId id="3273" r:id="rId14"/>
    <p:sldId id="3275" r:id="rId15"/>
    <p:sldId id="438" r:id="rId16"/>
    <p:sldId id="336" r:id="rId17"/>
    <p:sldId id="293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521415D9-36F7-43E2-AB2F-B90AF26B5E84}">
      <p14:sectionLst xmlns:p14="http://schemas.microsoft.com/office/powerpoint/2010/main">
        <p14:section name="Default Section" id="{354D7E69-6A0C-4FB4-B79A-6B857BDB241F}">
          <p14:sldIdLst>
            <p14:sldId id="257"/>
            <p14:sldId id="256"/>
          </p14:sldIdLst>
        </p14:section>
        <p14:section name="Historia" id="{1500F6DB-1F7F-4448-83BB-EB5E5FC89BF1}">
          <p14:sldIdLst>
            <p14:sldId id="405"/>
            <p14:sldId id="403"/>
          </p14:sldIdLst>
        </p14:section>
        <p14:section name="Verksamheten" id="{F50B0716-58EE-4653-B2FA-D229FFEE0142}">
          <p14:sldIdLst>
            <p14:sldId id="295"/>
            <p14:sldId id="259"/>
            <p14:sldId id="3245"/>
            <p14:sldId id="3240"/>
            <p14:sldId id="3231"/>
            <p14:sldId id="265"/>
            <p14:sldId id="3277"/>
          </p14:sldIdLst>
        </p14:section>
        <p14:section name="Resultat" id="{010DF96F-ED43-4F49-98D4-BC9197D9625A}">
          <p14:sldIdLst>
            <p14:sldId id="3273"/>
            <p14:sldId id="3275"/>
          </p14:sldIdLst>
        </p14:section>
        <p14:section name="Globala målen" id="{9D3F420D-6EE6-4592-886F-DD9913953B17}">
          <p14:sldIdLst>
            <p14:sldId id="438"/>
            <p14:sldId id="336"/>
            <p14:sldId id="29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A716872-472E-A77E-1848-B0F70A1D4A22}" name="Ingrid Lundberg" initials="IL" userId="S::ingrid.lundberg@weeffect.org::365eb732-c476-454a-b677-02b3fcc6b6b5" providerId="AD"/>
  <p188:author id="{595DCECF-AF95-3E21-4C58-78550BC4C8B4}" name="Patric Meyer" initials="PM" userId="S::Patric.Meyer@weeffect.org::1650dfc9-c837-4db9-b5c2-2009a2382249" providerId="AD"/>
  <p188:author id="{9314D4F5-BC74-F4B1-9936-0126D05DDB1E}" name="Patric Meyer" initials="PM" userId="S::patric.meyer@weeffect.org::1650dfc9-c837-4db9-b5c2-2009a238224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A88C"/>
    <a:srgbClr val="92CFD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A4190D-30E0-4972-9DC4-65E76EDACEA6}" v="68" dt="2023-10-04T09:22:21.886"/>
    <p1510:client id="{E7FA00FF-36A0-8BC0-9236-9AABEBF01C46}" v="1948" dt="2023-10-05T12:56:23.936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1944" autoAdjust="0"/>
  </p:normalViewPr>
  <p:slideViewPr>
    <p:cSldViewPr snapToGrid="0">
      <p:cViewPr varScale="1">
        <p:scale>
          <a:sx n="36" d="100"/>
          <a:sy n="36" d="100"/>
        </p:scale>
        <p:origin x="20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5318082886275121E-2"/>
          <c:y val="0.14116026829792586"/>
          <c:w val="0.76137877629025252"/>
          <c:h val="0.7708909137941713"/>
        </c:manualLayout>
      </c:layout>
      <c:pieChart>
        <c:varyColors val="1"/>
        <c:ser>
          <c:idx val="0"/>
          <c:order val="0"/>
          <c:tx>
            <c:strRef>
              <c:f>Underlag!$B$22</c:f>
              <c:strCache>
                <c:ptCount val="1"/>
                <c:pt idx="0">
                  <c:v>Så används en hundralapp</c:v>
                </c:pt>
              </c:strCache>
            </c:strRef>
          </c:tx>
          <c:dPt>
            <c:idx val="0"/>
            <c:bubble3D val="0"/>
            <c:spPr>
              <a:solidFill>
                <a:sysClr val="windowText" lastClr="000000">
                  <a:lumMod val="50000"/>
                  <a:lumOff val="50000"/>
                </a:sys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A3C-4C05-B372-7A339DE5D7E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A3C-4C05-B372-7A339DE5D7EB}"/>
              </c:ext>
            </c:extLst>
          </c:dPt>
          <c:dPt>
            <c:idx val="2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A3C-4C05-B372-7A339DE5D7EB}"/>
              </c:ext>
            </c:extLst>
          </c:dPt>
          <c:dLbls>
            <c:dLbl>
              <c:idx val="0"/>
              <c:layout>
                <c:manualLayout>
                  <c:x val="-1.5423710790983945E-2"/>
                  <c:y val="2.3713798543379811E-2"/>
                </c:manualLayout>
              </c:layout>
              <c:tx>
                <c:rich>
                  <a:bodyPr/>
                  <a:lstStyle/>
                  <a:p>
                    <a:fld id="{7FFA92A3-C50D-4DCD-A8F7-53812FC7B800}" type="CATEGORYNAME">
                      <a: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/>
                      <a:t>[CATEGORY NAME]</a:t>
                    </a:fld>
                    <a:r>
                      <a:rPr lang="en-US" baseline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
</a:t>
                    </a:r>
                    <a:fld id="{3C6516D9-3FDC-4FB3-A48E-AB7955891B21}" type="VALUE">
                      <a:rPr lang="en-US" baseline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/>
                      <a:t>[VALUE]</a:t>
                    </a:fld>
                    <a:endParaRPr lang="en-US" baseline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827995353005514"/>
                      <c:h val="0.1422827912602788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A3C-4C05-B372-7A339DE5D7EB}"/>
                </c:ext>
              </c:extLst>
            </c:dLbl>
            <c:dLbl>
              <c:idx val="1"/>
              <c:layout>
                <c:manualLayout>
                  <c:x val="2.4248775019542271E-2"/>
                  <c:y val="4.953048437270550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b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Fundraising</a:t>
                    </a:r>
                    <a:r>
                      <a:rPr lang="en-US" sz="2000" b="1" baseline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
</a:t>
                    </a:r>
                    <a:fld id="{64AEF741-54D6-45A6-AEE4-CE030BBF4FD8}" type="VALUE">
                      <a:rPr lang="en-US" sz="2000" b="1" baseline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600" b="1"/>
                      </a:pPr>
                      <a:t>[VALUE]</a:t>
                    </a:fld>
                    <a:endParaRPr lang="en-US" sz="2000" b="1" baseline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numFmt formatCode="[$SEK]\ #,##0\ 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v-SE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6251688331830094"/>
                      <c:h val="0.1367911364042102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A3C-4C05-B372-7A339DE5D7EB}"/>
                </c:ext>
              </c:extLst>
            </c:dLbl>
            <c:dLbl>
              <c:idx val="2"/>
              <c:layout>
                <c:manualLayout>
                  <c:x val="0.25822333243251816"/>
                  <c:y val="-0.2324017792155097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Activity expenses</a:t>
                    </a:r>
                    <a:r>
                      <a:rPr lang="en-US" sz="2000" b="1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
</a:t>
                    </a:r>
                    <a:fld id="{954557F7-E108-4B27-96A6-2DD8F1FD60A5}" type="VALUE">
                      <a:rPr lang="en-US" sz="2000" b="1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 sz="2000" b="1" baseline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numFmt formatCode="[$SEK]\ #,##0\ 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v-SE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7572033542275363"/>
                      <c:h val="0.1586726830885594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A3C-4C05-B372-7A339DE5D7EB}"/>
                </c:ext>
              </c:extLst>
            </c:dLbl>
            <c:numFmt formatCode="[$SEK]\ #,##0\ 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Underlag!$B$24:$B$26</c:f>
              <c:strCache>
                <c:ptCount val="3"/>
                <c:pt idx="0">
                  <c:v>Administration</c:v>
                </c:pt>
                <c:pt idx="1">
                  <c:v>Insamling</c:v>
                </c:pt>
                <c:pt idx="2">
                  <c:v>Ändamålskostnader</c:v>
                </c:pt>
              </c:strCache>
            </c:strRef>
          </c:cat>
          <c:val>
            <c:numRef>
              <c:f>Underlag!$P$24:$P$26</c:f>
              <c:numCache>
                <c:formatCode>#\ ##0.00\ "kr"</c:formatCode>
                <c:ptCount val="3"/>
                <c:pt idx="0">
                  <c:v>6.1382521541561585</c:v>
                </c:pt>
                <c:pt idx="1">
                  <c:v>3.2264719947663152</c:v>
                </c:pt>
                <c:pt idx="2">
                  <c:v>90.635275851077523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A3C-4C05-B372-7A339DE5D7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21E8C0-9C85-47F1-B6D9-C56C21064A54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6FDC95E4-B9C8-475E-93FF-8C79DC9FC47D}">
      <dgm:prSet custT="1"/>
      <dgm:spPr>
        <a:solidFill>
          <a:schemeClr val="accent1"/>
        </a:solidFill>
        <a:ln>
          <a:noFill/>
        </a:ln>
      </dgm:spPr>
      <dgm:t>
        <a:bodyPr lIns="0" tIns="0" rIns="0" bIns="0"/>
        <a:lstStyle/>
        <a:p>
          <a:r>
            <a:rPr lang="sv-SE" sz="1600" b="1" dirty="0">
              <a:uFill>
                <a:solidFill>
                  <a:srgbClr val="000000"/>
                </a:solidFill>
              </a:uFill>
              <a:latin typeface="+mj-lt"/>
              <a:ea typeface="Arial Unicode MS"/>
              <a:cs typeface="Arial Unicode MS"/>
            </a:rPr>
            <a:t>Varför? </a:t>
          </a:r>
          <a:br>
            <a:rPr lang="sv-SE" sz="1600" b="1" dirty="0">
              <a:uFill>
                <a:solidFill>
                  <a:srgbClr val="000000"/>
                </a:solidFill>
              </a:uFill>
              <a:latin typeface="+mj-lt"/>
              <a:ea typeface="Arial Unicode MS"/>
              <a:cs typeface="Arial Unicode MS"/>
            </a:rPr>
          </a:br>
          <a:r>
            <a:rPr lang="sv-SE" sz="1600" b="0" dirty="0">
              <a:uFill>
                <a:solidFill>
                  <a:srgbClr val="000000"/>
                </a:solidFill>
              </a:uFill>
              <a:latin typeface="+mj-lt"/>
              <a:ea typeface="Arial Unicode MS"/>
              <a:cs typeface="Arial Unicode MS"/>
            </a:rPr>
            <a:t>En hållbar och rättvis värld, fri från fattigdom</a:t>
          </a:r>
          <a:endParaRPr lang="sv-SE" sz="1600" b="0" dirty="0">
            <a:solidFill>
              <a:schemeClr val="accent5"/>
            </a:solidFill>
            <a:uFill>
              <a:solidFill>
                <a:srgbClr val="000000"/>
              </a:solidFill>
            </a:uFill>
            <a:latin typeface="Avenir 65 Medium" panose="020B0800000000000000" pitchFamily="34" charset="0"/>
            <a:ea typeface="Arial Unicode MS"/>
            <a:cs typeface="Arial Unicode MS"/>
          </a:endParaRPr>
        </a:p>
      </dgm:t>
    </dgm:pt>
    <dgm:pt modelId="{EE2E0F5B-22D1-4C1F-91E4-88E4564B4C7C}" type="parTrans" cxnId="{9E12F080-3DD3-4FFC-A27B-62615914E641}">
      <dgm:prSet/>
      <dgm:spPr/>
      <dgm:t>
        <a:bodyPr/>
        <a:lstStyle/>
        <a:p>
          <a:endParaRPr lang="sv-SE" sz="1600">
            <a:solidFill>
              <a:schemeClr val="accent5"/>
            </a:solidFill>
          </a:endParaRPr>
        </a:p>
      </dgm:t>
    </dgm:pt>
    <dgm:pt modelId="{FBEB9E81-F035-4E39-8A48-5B1ACDDAB0BD}" type="sibTrans" cxnId="{9E12F080-3DD3-4FFC-A27B-62615914E641}">
      <dgm:prSet/>
      <dgm:spPr/>
      <dgm:t>
        <a:bodyPr/>
        <a:lstStyle/>
        <a:p>
          <a:endParaRPr lang="sv-SE" sz="1600">
            <a:solidFill>
              <a:schemeClr val="accent5"/>
            </a:solidFill>
          </a:endParaRPr>
        </a:p>
      </dgm:t>
    </dgm:pt>
    <dgm:pt modelId="{EA43DF1B-BDF9-47BA-8A36-CDBED82E1E57}">
      <dgm:prSet custT="1"/>
      <dgm:spPr>
        <a:solidFill>
          <a:schemeClr val="accent3"/>
        </a:solidFill>
        <a:ln>
          <a:noFill/>
        </a:ln>
      </dgm:spPr>
      <dgm:t>
        <a:bodyPr lIns="0" tIns="576000" rIns="0" bIns="0"/>
        <a:lstStyle/>
        <a:p>
          <a:r>
            <a:rPr lang="sv-SE" sz="1600" b="1" dirty="0">
              <a:latin typeface="+mj-lt"/>
            </a:rPr>
            <a:t>Hur? </a:t>
          </a:r>
          <a:br>
            <a:rPr lang="sv-SE" sz="1600" b="1" dirty="0">
              <a:latin typeface="+mj-lt"/>
            </a:rPr>
          </a:br>
          <a:r>
            <a:rPr lang="sv-SE" sz="1600" b="0" dirty="0">
              <a:latin typeface="+mj-lt"/>
            </a:rPr>
            <a:t>Vi-effekten: jämställdhet, kooperation och hållbarhet</a:t>
          </a:r>
          <a:endParaRPr lang="sv-SE" sz="1600" b="0" dirty="0">
            <a:solidFill>
              <a:schemeClr val="accent5"/>
            </a:solidFill>
            <a:latin typeface="Avenir 65 Medium" panose="020B0800000000000000" pitchFamily="34" charset="0"/>
          </a:endParaRPr>
        </a:p>
      </dgm:t>
    </dgm:pt>
    <dgm:pt modelId="{0C3C52F6-9C56-4230-9563-FA51776FF6FF}" type="sibTrans" cxnId="{4FF92362-C22D-4D4B-8432-06FBE49AD736}">
      <dgm:prSet/>
      <dgm:spPr/>
      <dgm:t>
        <a:bodyPr/>
        <a:lstStyle/>
        <a:p>
          <a:endParaRPr lang="sv-SE" sz="1600">
            <a:solidFill>
              <a:schemeClr val="accent5"/>
            </a:solidFill>
          </a:endParaRPr>
        </a:p>
      </dgm:t>
    </dgm:pt>
    <dgm:pt modelId="{B30349D5-66DF-4920-9CF0-FF01FE2D0477}" type="parTrans" cxnId="{4FF92362-C22D-4D4B-8432-06FBE49AD736}">
      <dgm:prSet/>
      <dgm:spPr/>
      <dgm:t>
        <a:bodyPr/>
        <a:lstStyle/>
        <a:p>
          <a:endParaRPr lang="sv-SE" sz="1600">
            <a:solidFill>
              <a:schemeClr val="accent5"/>
            </a:solidFill>
          </a:endParaRPr>
        </a:p>
      </dgm:t>
    </dgm:pt>
    <dgm:pt modelId="{5B67D797-4A06-4ACA-B832-5CD410725548}">
      <dgm:prSet custT="1"/>
      <dgm:spPr>
        <a:solidFill>
          <a:schemeClr val="accent5"/>
        </a:solidFill>
        <a:ln>
          <a:noFill/>
        </a:ln>
      </dgm:spPr>
      <dgm:t>
        <a:bodyPr lIns="0" tIns="0" rIns="0" bIns="0"/>
        <a:lstStyle/>
        <a:p>
          <a:pPr marL="0" indent="0"/>
          <a:endParaRPr lang="sv-SE" sz="1600" b="1" dirty="0">
            <a:latin typeface="+mj-lt"/>
          </a:endParaRPr>
        </a:p>
        <a:p>
          <a:pPr marL="0" indent="0"/>
          <a:r>
            <a:rPr lang="sv-SE" sz="1600" b="1" dirty="0">
              <a:latin typeface="+mj-lt"/>
            </a:rPr>
            <a:t>Vad?</a:t>
          </a:r>
          <a:br>
            <a:rPr lang="sv-SE" sz="1600" b="1" dirty="0">
              <a:latin typeface="+mj-lt"/>
            </a:rPr>
          </a:br>
          <a:r>
            <a:rPr lang="sv-SE" sz="1600" b="0" dirty="0">
              <a:latin typeface="+mj-lt"/>
            </a:rPr>
            <a:t>Tillsammans utrotar vi fattigdom</a:t>
          </a:r>
          <a:endParaRPr lang="sv-SE" sz="1600" b="0" dirty="0">
            <a:solidFill>
              <a:schemeClr val="accent5"/>
            </a:solidFill>
            <a:latin typeface="Avenir 65 Medium" panose="020B0800000000000000" pitchFamily="34" charset="0"/>
          </a:endParaRPr>
        </a:p>
      </dgm:t>
    </dgm:pt>
    <dgm:pt modelId="{BB2DE8F8-7941-4DBE-AEB7-F3458BA0BC21}" type="sibTrans" cxnId="{1659A0C1-0B22-4DAB-B563-BF540DB8574F}">
      <dgm:prSet/>
      <dgm:spPr/>
      <dgm:t>
        <a:bodyPr/>
        <a:lstStyle/>
        <a:p>
          <a:endParaRPr lang="sv-SE" sz="1600">
            <a:solidFill>
              <a:schemeClr val="accent5"/>
            </a:solidFill>
          </a:endParaRPr>
        </a:p>
      </dgm:t>
    </dgm:pt>
    <dgm:pt modelId="{DD3800B6-93A8-427E-A012-57F6A6CB2E43}" type="parTrans" cxnId="{1659A0C1-0B22-4DAB-B563-BF540DB8574F}">
      <dgm:prSet/>
      <dgm:spPr/>
      <dgm:t>
        <a:bodyPr/>
        <a:lstStyle/>
        <a:p>
          <a:endParaRPr lang="sv-SE" sz="1600">
            <a:solidFill>
              <a:schemeClr val="accent5"/>
            </a:solidFill>
          </a:endParaRPr>
        </a:p>
      </dgm:t>
    </dgm:pt>
    <dgm:pt modelId="{CF82AE12-0659-4A46-9333-5AA4DF50997B}" type="pres">
      <dgm:prSet presAssocID="{5621E8C0-9C85-47F1-B6D9-C56C21064A54}" presName="Name0" presStyleCnt="0">
        <dgm:presLayoutVars>
          <dgm:chMax val="7"/>
          <dgm:resizeHandles val="exact"/>
        </dgm:presLayoutVars>
      </dgm:prSet>
      <dgm:spPr/>
    </dgm:pt>
    <dgm:pt modelId="{076DE7CD-8422-47F9-9EFF-AD9D009B0090}" type="pres">
      <dgm:prSet presAssocID="{5621E8C0-9C85-47F1-B6D9-C56C21064A54}" presName="comp1" presStyleCnt="0"/>
      <dgm:spPr/>
    </dgm:pt>
    <dgm:pt modelId="{AD5B79DF-BEAC-4A7F-A2C9-D3ACE4AB0C1A}" type="pres">
      <dgm:prSet presAssocID="{5621E8C0-9C85-47F1-B6D9-C56C21064A54}" presName="circle1" presStyleLbl="node1" presStyleIdx="0" presStyleCnt="3" custScaleX="117538" custScaleY="100000" custLinFactNeighborX="-1174"/>
      <dgm:spPr/>
    </dgm:pt>
    <dgm:pt modelId="{936EDEC3-43A2-45D3-8F5A-8EF99C64B388}" type="pres">
      <dgm:prSet presAssocID="{5621E8C0-9C85-47F1-B6D9-C56C21064A54}" presName="c1text" presStyleLbl="node1" presStyleIdx="0" presStyleCnt="3">
        <dgm:presLayoutVars>
          <dgm:bulletEnabled val="1"/>
        </dgm:presLayoutVars>
      </dgm:prSet>
      <dgm:spPr/>
    </dgm:pt>
    <dgm:pt modelId="{A0C8535A-7008-45ED-B9CD-E6A6EC86A08C}" type="pres">
      <dgm:prSet presAssocID="{5621E8C0-9C85-47F1-B6D9-C56C21064A54}" presName="comp2" presStyleCnt="0"/>
      <dgm:spPr/>
    </dgm:pt>
    <dgm:pt modelId="{A0289FF5-192E-4394-BBB8-E074EA9173A8}" type="pres">
      <dgm:prSet presAssocID="{5621E8C0-9C85-47F1-B6D9-C56C21064A54}" presName="circle2" presStyleLbl="node1" presStyleIdx="1" presStyleCnt="3" custScaleX="109664" custScaleY="92422" custLinFactNeighborY="3912"/>
      <dgm:spPr/>
    </dgm:pt>
    <dgm:pt modelId="{264C3452-B1A4-4391-B4CE-BAAAAFFEF82D}" type="pres">
      <dgm:prSet presAssocID="{5621E8C0-9C85-47F1-B6D9-C56C21064A54}" presName="c2text" presStyleLbl="node1" presStyleIdx="1" presStyleCnt="3">
        <dgm:presLayoutVars>
          <dgm:bulletEnabled val="1"/>
        </dgm:presLayoutVars>
      </dgm:prSet>
      <dgm:spPr/>
    </dgm:pt>
    <dgm:pt modelId="{3F04E515-F91E-4DF4-95C7-AF9A114C4BC5}" type="pres">
      <dgm:prSet presAssocID="{5621E8C0-9C85-47F1-B6D9-C56C21064A54}" presName="comp3" presStyleCnt="0"/>
      <dgm:spPr/>
    </dgm:pt>
    <dgm:pt modelId="{5F33DE50-F24A-416D-B2BE-4BBFF8BF526E}" type="pres">
      <dgm:prSet presAssocID="{5621E8C0-9C85-47F1-B6D9-C56C21064A54}" presName="circle3" presStyleLbl="node1" presStyleIdx="2" presStyleCnt="3" custScaleX="94856" custScaleY="69302" custLinFactNeighborX="1021" custLinFactNeighborY="15068"/>
      <dgm:spPr/>
    </dgm:pt>
    <dgm:pt modelId="{18A0AF38-EC4F-4BA2-B0DB-A83970E74071}" type="pres">
      <dgm:prSet presAssocID="{5621E8C0-9C85-47F1-B6D9-C56C21064A54}" presName="c3text" presStyleLbl="node1" presStyleIdx="2" presStyleCnt="3">
        <dgm:presLayoutVars>
          <dgm:bulletEnabled val="1"/>
        </dgm:presLayoutVars>
      </dgm:prSet>
      <dgm:spPr/>
    </dgm:pt>
  </dgm:ptLst>
  <dgm:cxnLst>
    <dgm:cxn modelId="{D962850C-033B-4D85-AC17-B70790ED4208}" type="presOf" srcId="{5621E8C0-9C85-47F1-B6D9-C56C21064A54}" destId="{CF82AE12-0659-4A46-9333-5AA4DF50997B}" srcOrd="0" destOrd="0" presId="urn:microsoft.com/office/officeart/2005/8/layout/venn2"/>
    <dgm:cxn modelId="{F3E2520F-14E2-4A55-BCCD-CEA3AFC65292}" type="presOf" srcId="{EA43DF1B-BDF9-47BA-8A36-CDBED82E1E57}" destId="{264C3452-B1A4-4391-B4CE-BAAAAFFEF82D}" srcOrd="1" destOrd="0" presId="urn:microsoft.com/office/officeart/2005/8/layout/venn2"/>
    <dgm:cxn modelId="{4DA61A31-F042-41A8-B684-A6E421897396}" type="presOf" srcId="{5B67D797-4A06-4ACA-B832-5CD410725548}" destId="{936EDEC3-43A2-45D3-8F5A-8EF99C64B388}" srcOrd="1" destOrd="0" presId="urn:microsoft.com/office/officeart/2005/8/layout/venn2"/>
    <dgm:cxn modelId="{B3DCB534-3745-4641-8E20-4C8F15E7B5A8}" type="presOf" srcId="{5B67D797-4A06-4ACA-B832-5CD410725548}" destId="{AD5B79DF-BEAC-4A7F-A2C9-D3ACE4AB0C1A}" srcOrd="0" destOrd="0" presId="urn:microsoft.com/office/officeart/2005/8/layout/venn2"/>
    <dgm:cxn modelId="{4FF92362-C22D-4D4B-8432-06FBE49AD736}" srcId="{5621E8C0-9C85-47F1-B6D9-C56C21064A54}" destId="{EA43DF1B-BDF9-47BA-8A36-CDBED82E1E57}" srcOrd="1" destOrd="0" parTransId="{B30349D5-66DF-4920-9CF0-FF01FE2D0477}" sibTransId="{0C3C52F6-9C56-4230-9563-FA51776FF6FF}"/>
    <dgm:cxn modelId="{9E12F080-3DD3-4FFC-A27B-62615914E641}" srcId="{5621E8C0-9C85-47F1-B6D9-C56C21064A54}" destId="{6FDC95E4-B9C8-475E-93FF-8C79DC9FC47D}" srcOrd="2" destOrd="0" parTransId="{EE2E0F5B-22D1-4C1F-91E4-88E4564B4C7C}" sibTransId="{FBEB9E81-F035-4E39-8A48-5B1ACDDAB0BD}"/>
    <dgm:cxn modelId="{87AED081-1981-457E-B7E6-9E4AE2B374D8}" type="presOf" srcId="{6FDC95E4-B9C8-475E-93FF-8C79DC9FC47D}" destId="{18A0AF38-EC4F-4BA2-B0DB-A83970E74071}" srcOrd="1" destOrd="0" presId="urn:microsoft.com/office/officeart/2005/8/layout/venn2"/>
    <dgm:cxn modelId="{E66C468A-B33F-4A3F-9A86-D3BC03CE2FB4}" type="presOf" srcId="{EA43DF1B-BDF9-47BA-8A36-CDBED82E1E57}" destId="{A0289FF5-192E-4394-BBB8-E074EA9173A8}" srcOrd="0" destOrd="0" presId="urn:microsoft.com/office/officeart/2005/8/layout/venn2"/>
    <dgm:cxn modelId="{ADB6F19E-03FB-4EDC-9966-684E01AB515E}" type="presOf" srcId="{6FDC95E4-B9C8-475E-93FF-8C79DC9FC47D}" destId="{5F33DE50-F24A-416D-B2BE-4BBFF8BF526E}" srcOrd="0" destOrd="0" presId="urn:microsoft.com/office/officeart/2005/8/layout/venn2"/>
    <dgm:cxn modelId="{1659A0C1-0B22-4DAB-B563-BF540DB8574F}" srcId="{5621E8C0-9C85-47F1-B6D9-C56C21064A54}" destId="{5B67D797-4A06-4ACA-B832-5CD410725548}" srcOrd="0" destOrd="0" parTransId="{DD3800B6-93A8-427E-A012-57F6A6CB2E43}" sibTransId="{BB2DE8F8-7941-4DBE-AEB7-F3458BA0BC21}"/>
    <dgm:cxn modelId="{E4930020-7741-44B1-9636-DC250A581837}" type="presParOf" srcId="{CF82AE12-0659-4A46-9333-5AA4DF50997B}" destId="{076DE7CD-8422-47F9-9EFF-AD9D009B0090}" srcOrd="0" destOrd="0" presId="urn:microsoft.com/office/officeart/2005/8/layout/venn2"/>
    <dgm:cxn modelId="{86C769DC-DC66-4857-AB15-1EBE17F4347C}" type="presParOf" srcId="{076DE7CD-8422-47F9-9EFF-AD9D009B0090}" destId="{AD5B79DF-BEAC-4A7F-A2C9-D3ACE4AB0C1A}" srcOrd="0" destOrd="0" presId="urn:microsoft.com/office/officeart/2005/8/layout/venn2"/>
    <dgm:cxn modelId="{3C463ECF-3EF0-41D1-AF62-9E426065222A}" type="presParOf" srcId="{076DE7CD-8422-47F9-9EFF-AD9D009B0090}" destId="{936EDEC3-43A2-45D3-8F5A-8EF99C64B388}" srcOrd="1" destOrd="0" presId="urn:microsoft.com/office/officeart/2005/8/layout/venn2"/>
    <dgm:cxn modelId="{3678A2D5-9400-477D-B753-A1287D39920D}" type="presParOf" srcId="{CF82AE12-0659-4A46-9333-5AA4DF50997B}" destId="{A0C8535A-7008-45ED-B9CD-E6A6EC86A08C}" srcOrd="1" destOrd="0" presId="urn:microsoft.com/office/officeart/2005/8/layout/venn2"/>
    <dgm:cxn modelId="{2192E3A1-C604-4E78-B1B7-3A763D504A10}" type="presParOf" srcId="{A0C8535A-7008-45ED-B9CD-E6A6EC86A08C}" destId="{A0289FF5-192E-4394-BBB8-E074EA9173A8}" srcOrd="0" destOrd="0" presId="urn:microsoft.com/office/officeart/2005/8/layout/venn2"/>
    <dgm:cxn modelId="{B5A63C82-36AA-4E7E-B185-9D2829F7ABEE}" type="presParOf" srcId="{A0C8535A-7008-45ED-B9CD-E6A6EC86A08C}" destId="{264C3452-B1A4-4391-B4CE-BAAAAFFEF82D}" srcOrd="1" destOrd="0" presId="urn:microsoft.com/office/officeart/2005/8/layout/venn2"/>
    <dgm:cxn modelId="{1EFFA5F9-F798-4927-B480-6BCA96C9FE31}" type="presParOf" srcId="{CF82AE12-0659-4A46-9333-5AA4DF50997B}" destId="{3F04E515-F91E-4DF4-95C7-AF9A114C4BC5}" srcOrd="2" destOrd="0" presId="urn:microsoft.com/office/officeart/2005/8/layout/venn2"/>
    <dgm:cxn modelId="{6E360746-211C-4E95-9FAF-D22BA7A9CB4D}" type="presParOf" srcId="{3F04E515-F91E-4DF4-95C7-AF9A114C4BC5}" destId="{5F33DE50-F24A-416D-B2BE-4BBFF8BF526E}" srcOrd="0" destOrd="0" presId="urn:microsoft.com/office/officeart/2005/8/layout/venn2"/>
    <dgm:cxn modelId="{8B881490-8B09-4694-A16B-B9C7E80FF6B4}" type="presParOf" srcId="{3F04E515-F91E-4DF4-95C7-AF9A114C4BC5}" destId="{18A0AF38-EC4F-4BA2-B0DB-A83970E74071}" srcOrd="1" destOrd="0" presId="urn:microsoft.com/office/officeart/2005/8/layout/venn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5B79DF-BEAC-4A7F-A2C9-D3ACE4AB0C1A}">
      <dsp:nvSpPr>
        <dsp:cNvPr id="0" name=""/>
        <dsp:cNvSpPr/>
      </dsp:nvSpPr>
      <dsp:spPr>
        <a:xfrm>
          <a:off x="4052360" y="0"/>
          <a:ext cx="11734815" cy="9983848"/>
        </a:xfrm>
        <a:prstGeom prst="ellipse">
          <a:avLst/>
        </a:prstGeom>
        <a:solidFill>
          <a:schemeClr val="accent5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600" b="1" kern="1200" dirty="0">
            <a:latin typeface="+mj-lt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600" b="1" kern="1200" dirty="0">
              <a:latin typeface="+mj-lt"/>
            </a:rPr>
            <a:t>Vad?</a:t>
          </a:r>
          <a:br>
            <a:rPr lang="sv-SE" sz="1600" b="1" kern="1200" dirty="0">
              <a:latin typeface="+mj-lt"/>
            </a:rPr>
          </a:br>
          <a:r>
            <a:rPr lang="sv-SE" sz="1600" b="0" kern="1200" dirty="0">
              <a:latin typeface="+mj-lt"/>
            </a:rPr>
            <a:t>Tillsammans utrotar vi fattigdom</a:t>
          </a:r>
          <a:endParaRPr lang="sv-SE" sz="1600" b="0" kern="1200" dirty="0">
            <a:solidFill>
              <a:schemeClr val="accent5"/>
            </a:solidFill>
            <a:latin typeface="Avenir 65 Medium" panose="020B0800000000000000" pitchFamily="34" charset="0"/>
          </a:endParaRPr>
        </a:p>
      </dsp:txBody>
      <dsp:txXfrm>
        <a:off x="7869109" y="499192"/>
        <a:ext cx="4101317" cy="1497577"/>
      </dsp:txXfrm>
    </dsp:sp>
    <dsp:sp modelId="{A0289FF5-192E-4394-BBB8-E074EA9173A8}">
      <dsp:nvSpPr>
        <dsp:cNvPr id="0" name=""/>
        <dsp:cNvSpPr/>
      </dsp:nvSpPr>
      <dsp:spPr>
        <a:xfrm>
          <a:off x="5931220" y="3063394"/>
          <a:ext cx="8211515" cy="6920453"/>
        </a:xfrm>
        <a:prstGeom prst="ellipse">
          <a:avLst/>
        </a:prstGeom>
        <a:solidFill>
          <a:schemeClr val="accent3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7600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600" b="1" kern="1200" dirty="0">
              <a:latin typeface="+mj-lt"/>
            </a:rPr>
            <a:t>Hur? </a:t>
          </a:r>
          <a:br>
            <a:rPr lang="sv-SE" sz="1600" b="1" kern="1200" dirty="0">
              <a:latin typeface="+mj-lt"/>
            </a:rPr>
          </a:br>
          <a:r>
            <a:rPr lang="sv-SE" sz="1600" b="0" kern="1200" dirty="0">
              <a:latin typeface="+mj-lt"/>
            </a:rPr>
            <a:t>Vi-effekten: jämställdhet, kooperation och hållbarhet</a:t>
          </a:r>
          <a:endParaRPr lang="sv-SE" sz="1600" b="0" kern="1200" dirty="0">
            <a:solidFill>
              <a:schemeClr val="accent5"/>
            </a:solidFill>
            <a:latin typeface="Avenir 65 Medium" panose="020B0800000000000000" pitchFamily="34" charset="0"/>
          </a:endParaRPr>
        </a:p>
      </dsp:txBody>
      <dsp:txXfrm>
        <a:off x="8123695" y="3495922"/>
        <a:ext cx="3826566" cy="1297585"/>
      </dsp:txXfrm>
    </dsp:sp>
    <dsp:sp modelId="{5F33DE50-F24A-416D-B2BE-4BBFF8BF526E}">
      <dsp:nvSpPr>
        <dsp:cNvPr id="0" name=""/>
        <dsp:cNvSpPr/>
      </dsp:nvSpPr>
      <dsp:spPr>
        <a:xfrm>
          <a:off x="7720376" y="6510317"/>
          <a:ext cx="4735139" cy="3459503"/>
        </a:xfrm>
        <a:prstGeom prst="ellipse">
          <a:avLst/>
        </a:prstGeom>
        <a:solidFill>
          <a:schemeClr val="accent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600" b="1" kern="1200" dirty="0">
              <a:uFill>
                <a:solidFill>
                  <a:srgbClr val="000000"/>
                </a:solidFill>
              </a:uFill>
              <a:latin typeface="+mj-lt"/>
              <a:ea typeface="Arial Unicode MS"/>
              <a:cs typeface="Arial Unicode MS"/>
            </a:rPr>
            <a:t>Varför? </a:t>
          </a:r>
          <a:br>
            <a:rPr lang="sv-SE" sz="1600" b="1" kern="1200" dirty="0">
              <a:uFill>
                <a:solidFill>
                  <a:srgbClr val="000000"/>
                </a:solidFill>
              </a:uFill>
              <a:latin typeface="+mj-lt"/>
              <a:ea typeface="Arial Unicode MS"/>
              <a:cs typeface="Arial Unicode MS"/>
            </a:rPr>
          </a:br>
          <a:r>
            <a:rPr lang="sv-SE" sz="1600" b="0" kern="1200" dirty="0">
              <a:uFill>
                <a:solidFill>
                  <a:srgbClr val="000000"/>
                </a:solidFill>
              </a:uFill>
              <a:latin typeface="+mj-lt"/>
              <a:ea typeface="Arial Unicode MS"/>
              <a:cs typeface="Arial Unicode MS"/>
            </a:rPr>
            <a:t>En hållbar och rättvis värld, fri från fattigdom</a:t>
          </a:r>
          <a:endParaRPr lang="sv-SE" sz="1600" b="0" kern="1200" dirty="0">
            <a:solidFill>
              <a:schemeClr val="accent5"/>
            </a:solidFill>
            <a:uFill>
              <a:solidFill>
                <a:srgbClr val="000000"/>
              </a:solidFill>
            </a:uFill>
            <a:latin typeface="Avenir 65 Medium" panose="020B0800000000000000" pitchFamily="34" charset="0"/>
            <a:ea typeface="Arial Unicode MS"/>
            <a:cs typeface="Arial Unicode MS"/>
          </a:endParaRPr>
        </a:p>
      </dsp:txBody>
      <dsp:txXfrm>
        <a:off x="8413821" y="7375193"/>
        <a:ext cx="3348249" cy="17297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22497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>
            <a:extLst>
              <a:ext uri="{FF2B5EF4-FFF2-40B4-BE49-F238E27FC236}">
                <a16:creationId xmlns:a16="http://schemas.microsoft.com/office/drawing/2014/main" id="{6CF93145-47EC-B986-DC54-316197D951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>
            <a:extLst>
              <a:ext uri="{FF2B5EF4-FFF2-40B4-BE49-F238E27FC236}">
                <a16:creationId xmlns:a16="http://schemas.microsoft.com/office/drawing/2014/main" id="{4BFF3236-676D-A279-D7D5-9C5439D85F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sv-SE" altLang="sv-SE" dirty="0"/>
              <a:t>1958 samlade Mauritz </a:t>
            </a:r>
            <a:r>
              <a:rPr lang="sv-SE" altLang="sv-SE" dirty="0" err="1"/>
              <a:t>Bonow</a:t>
            </a:r>
            <a:r>
              <a:rPr lang="sv-SE" altLang="sv-SE" dirty="0"/>
              <a:t> en grupp kollegor från den svenska kooperativa rörelsen för ett möte. Under detta mötet föddes en insamlingskampanj med namnet ”Utan gränser”. Det hölls en konstutställning på </a:t>
            </a:r>
            <a:r>
              <a:rPr lang="sv-SE" altLang="sv-SE" dirty="0" err="1"/>
              <a:t>Moseback</a:t>
            </a:r>
            <a:r>
              <a:rPr lang="sv-SE" altLang="sv-SE" dirty="0"/>
              <a:t> med samma namn, där klotet representerade jorden och hur vi människor hör samman. </a:t>
            </a:r>
          </a:p>
          <a:p>
            <a:pPr eaLnBrk="1" hangingPunct="1">
              <a:spcBef>
                <a:spcPct val="0"/>
              </a:spcBef>
            </a:pPr>
            <a:endParaRPr lang="sv-SE" altLang="sv-SE" dirty="0"/>
          </a:p>
          <a:p>
            <a:pPr eaLnBrk="1" hangingPunct="1">
              <a:spcBef>
                <a:spcPct val="0"/>
              </a:spcBef>
            </a:pPr>
            <a:r>
              <a:rPr lang="sv-SE" altLang="sv-SE" dirty="0"/>
              <a:t>De drivande krafterna säkrade stöd från KF, HSB och Folksam och uppmanade deras medlemmar att skänka en krona per person. Resultatet blev en miljon kronor.</a:t>
            </a:r>
          </a:p>
          <a:p>
            <a:pPr eaLnBrk="1" hangingPunct="1">
              <a:spcBef>
                <a:spcPct val="0"/>
              </a:spcBef>
            </a:pPr>
            <a:endParaRPr lang="sv-SE" altLang="sv-SE" dirty="0"/>
          </a:p>
          <a:p>
            <a:pPr eaLnBrk="1" hangingPunct="1">
              <a:spcBef>
                <a:spcPct val="0"/>
              </a:spcBef>
            </a:pPr>
            <a:r>
              <a:rPr lang="sv-SE" altLang="sv-SE" dirty="0"/>
              <a:t>En stor del av pengarna från den första insamlingen användes för att driva ett </a:t>
            </a:r>
            <a:r>
              <a:rPr lang="sv-SE" altLang="sv-SE" dirty="0" err="1"/>
              <a:t>lärocenter</a:t>
            </a:r>
            <a:r>
              <a:rPr lang="sv-SE" altLang="sv-SE" dirty="0"/>
              <a:t> i New Delhi, Indien. </a:t>
            </a:r>
          </a:p>
          <a:p>
            <a:pPr eaLnBrk="1" hangingPunct="1">
              <a:spcBef>
                <a:spcPct val="0"/>
              </a:spcBef>
            </a:pPr>
            <a:endParaRPr lang="sv-SE" altLang="sv-SE" dirty="0"/>
          </a:p>
          <a:p>
            <a:pPr eaLnBrk="1" hangingPunct="1">
              <a:spcBef>
                <a:spcPct val="0"/>
              </a:spcBef>
            </a:pPr>
            <a:r>
              <a:rPr lang="sv-SE" altLang="sv-SE" dirty="0"/>
              <a:t>Själva födelsen av organisationen ”Utan gränser” planerades 1962. Året efter bildades den organisation som 1964 döptes om till Kooperation utan Gränser.</a:t>
            </a:r>
          </a:p>
          <a:p>
            <a:endParaRPr lang="sv-SE" alt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DE3A72-9401-4FD4-9D27-F13A0C42B7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460380C-F653-4732-8836-B75FB2456E24}" type="slidenum">
              <a:rPr lang="sv-SE" altLang="en-US">
                <a:latin typeface="Calibri" panose="020F0502020204030204" pitchFamily="34" charset="0"/>
              </a:rPr>
              <a:pPr/>
              <a:t>3</a:t>
            </a:fld>
            <a:endParaRPr lang="sv-SE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>
            <a:extLst>
              <a:ext uri="{FF2B5EF4-FFF2-40B4-BE49-F238E27FC236}">
                <a16:creationId xmlns:a16="http://schemas.microsoft.com/office/drawing/2014/main" id="{EFC7721B-0C59-92F7-3408-E8525E3166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>
            <a:extLst>
              <a:ext uri="{FF2B5EF4-FFF2-40B4-BE49-F238E27FC236}">
                <a16:creationId xmlns:a16="http://schemas.microsoft.com/office/drawing/2014/main" id="{3B97DB85-0CBA-F6BD-0B4A-64FA619FA5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sv-SE" altLang="sv-SE"/>
              <a:t>Kooperativ butik i Kibaha, Tanzania, 1974.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941AF-1A85-48DF-85B8-19596C4EF9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EDAFDD2-73BC-4A82-B3CD-C51F97587163}" type="slidenum">
              <a:rPr lang="sv-SE" altLang="en-US">
                <a:latin typeface="Calibri" panose="020F0502020204030204" pitchFamily="34" charset="0"/>
              </a:rPr>
              <a:pPr/>
              <a:t>4</a:t>
            </a:fld>
            <a:endParaRPr lang="sv-SE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>
            <a:extLst>
              <a:ext uri="{FF2B5EF4-FFF2-40B4-BE49-F238E27FC236}">
                <a16:creationId xmlns:a16="http://schemas.microsoft.com/office/drawing/2014/main" id="{3D0B0F33-A92B-2333-7EB0-DED9D69ADA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>
            <a:extLst>
              <a:ext uri="{FF2B5EF4-FFF2-40B4-BE49-F238E27FC236}">
                <a16:creationId xmlns:a16="http://schemas.microsoft.com/office/drawing/2014/main" id="{9E1D765A-B552-F89C-09FC-99884B3E36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sv-SE" altLang="sv-SE" dirty="0"/>
              <a:t>På bilden: Catherine </a:t>
            </a:r>
            <a:r>
              <a:rPr lang="sv-SE" altLang="sv-SE" dirty="0" err="1"/>
              <a:t>Waking’a</a:t>
            </a:r>
            <a:r>
              <a:rPr lang="sv-SE" altLang="sv-SE" dirty="0"/>
              <a:t> (regionalkommunikatör i östra Afrika).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BCDCDF-85FB-4C31-B979-B70060B306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1D914A1-ED1C-4AB3-AF42-5F98919A3749}" type="slidenum">
              <a:rPr lang="sv-SE" altLang="en-US">
                <a:latin typeface="Calibri" panose="020F0502020204030204" pitchFamily="34" charset="0"/>
              </a:rPr>
              <a:pPr/>
              <a:t>5</a:t>
            </a:fld>
            <a:endParaRPr lang="sv-SE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7843BF-3ED9-4919-BA9B-FC3834A89D3F}" type="slidenum">
              <a:rPr lang="sv-SE" smtClean="0"/>
              <a:pPr>
                <a:defRPr/>
              </a:pPr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57294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D5E41-C378-2E4D-B580-15BADE8CAB74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3181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7843BF-3ED9-4919-BA9B-FC3834A89D3F}" type="slidenum">
              <a:rPr lang="sv-SE" smtClean="0"/>
              <a:pPr>
                <a:defRPr/>
              </a:pPr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1501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7843BF-3ED9-4919-BA9B-FC3834A89D3F}" type="slidenum">
              <a:rPr lang="sv-SE" smtClean="0"/>
              <a:pPr>
                <a:defRPr/>
              </a:pPr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10611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59658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tif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- purple">
    <p:bg>
      <p:bgPr>
        <a:solidFill>
          <a:srgbClr val="7032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6728EE-DC6C-4122-8571-6FE03C2065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6443" y="5256030"/>
            <a:ext cx="12031134" cy="320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0428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- label Faith">
    <p:bg>
      <p:bgPr>
        <a:solidFill>
          <a:srgbClr val="7032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401DA4-A1C9-4881-88D1-33271F7880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A5B09A0-59F1-4BA9-B37B-3A2F31FF531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180829" y="9253773"/>
            <a:ext cx="20022354" cy="1594622"/>
          </a:xfrm>
          <a:prstGeom prst="rect">
            <a:avLst/>
          </a:prstGeom>
          <a:solidFill>
            <a:schemeClr val="accent1"/>
          </a:solidFill>
        </p:spPr>
        <p:txBody>
          <a:bodyPr wrap="square" lIns="180000" tIns="180000" rIns="180000" bIns="180000">
            <a:spAutoFit/>
          </a:bodyPr>
          <a:lstStyle>
            <a:lvl1pPr marL="0" indent="0" algn="ctr">
              <a:buFontTx/>
              <a:buNone/>
              <a:defRPr sz="8000" b="1" cap="all" baseline="0">
                <a:solidFill>
                  <a:schemeClr val="bg1"/>
                </a:solidFill>
                <a:latin typeface="+mj-lt"/>
              </a:defRPr>
            </a:lvl1pPr>
            <a:lvl2pPr marL="914334" indent="0">
              <a:buNone/>
              <a:defRPr/>
            </a:lvl2pPr>
            <a:lvl3pPr marL="1828664" indent="0">
              <a:buNone/>
              <a:defRPr/>
            </a:lvl3pPr>
            <a:lvl4pPr marL="2802258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7EAC66-0D19-4610-8ADF-A1F1893217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804850" y="980254"/>
            <a:ext cx="6485600" cy="172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08570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- purple">
    <p:bg>
      <p:bgPr>
        <a:solidFill>
          <a:srgbClr val="7032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DBC01D-04E8-499E-8F3C-91ACD7B116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564958" y="12312189"/>
            <a:ext cx="3006252" cy="800578"/>
          </a:xfrm>
          <a:prstGeom prst="rect">
            <a:avLst/>
          </a:prstGeom>
        </p:spPr>
      </p:pic>
      <p:sp>
        <p:nvSpPr>
          <p:cNvPr id="14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319000" y="1807887"/>
            <a:ext cx="15746000" cy="1010023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marR="0" indent="0" algn="l" defTabSz="12191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defRPr lang="sv-SE" sz="7200" b="1" i="0" u="none" strike="noStrike" baseline="0" smtClean="0">
                <a:ln>
                  <a:noFill/>
                </a:ln>
                <a:solidFill>
                  <a:srgbClr val="FFFFFF"/>
                </a:solidFill>
                <a:latin typeface="Arial"/>
                <a:cs typeface="Arial"/>
              </a:defRPr>
            </a:lvl1pPr>
            <a:lvl2pPr marL="1219110" indent="-1219110">
              <a:spcBef>
                <a:spcPts val="2400"/>
              </a:spcBef>
              <a:buFont typeface="Arial" panose="020B0604020202020204" pitchFamily="34" charset="0"/>
              <a:buChar char="•"/>
              <a:defRPr sz="7466" baseline="0">
                <a:solidFill>
                  <a:srgbClr val="FFFFFF"/>
                </a:solidFill>
              </a:defRPr>
            </a:lvl2pPr>
            <a:lvl3pPr marL="192179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328465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- green">
    <p:bg>
      <p:bgPr>
        <a:solidFill>
          <a:srgbClr val="00B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155896A-D0E9-4A4D-8892-13FB700BDC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9000" y="1807887"/>
            <a:ext cx="15746000" cy="1010023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marR="0" indent="0" algn="l" defTabSz="12191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defRPr lang="sv-SE" sz="7200" b="1" i="0" u="none" strike="noStrike" baseline="0" smtClean="0">
                <a:ln>
                  <a:noFill/>
                </a:ln>
                <a:solidFill>
                  <a:srgbClr val="FFFFFF"/>
                </a:solidFill>
                <a:latin typeface="Arial"/>
                <a:cs typeface="Arial"/>
              </a:defRPr>
            </a:lvl1pPr>
            <a:lvl2pPr marL="1219110" indent="-1219110">
              <a:spcBef>
                <a:spcPts val="2400"/>
              </a:spcBef>
              <a:buFont typeface="Arial" panose="020B0604020202020204" pitchFamily="34" charset="0"/>
              <a:buChar char="•"/>
              <a:defRPr sz="7466" baseline="0">
                <a:solidFill>
                  <a:srgbClr val="FFFFFF"/>
                </a:solidFill>
              </a:defRPr>
            </a:lvl2pPr>
            <a:lvl3pPr marL="192179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5FFD57-695D-4E12-BA60-AE91B4018B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564958" y="12312189"/>
            <a:ext cx="3006252" cy="80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6508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- orange">
    <p:bg>
      <p:bgPr>
        <a:solidFill>
          <a:srgbClr val="FF5D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66C499AD-A0E4-453C-9101-5ECE2C64A3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9000" y="1807887"/>
            <a:ext cx="15746000" cy="1010023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marR="0" indent="0" algn="l" defTabSz="12191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defRPr lang="sv-SE" sz="7200" b="1" i="0" u="none" strike="noStrike" baseline="0" smtClean="0">
                <a:ln>
                  <a:noFill/>
                </a:ln>
                <a:solidFill>
                  <a:srgbClr val="FFFFFF"/>
                </a:solidFill>
                <a:latin typeface="Arial"/>
                <a:cs typeface="Arial"/>
              </a:defRPr>
            </a:lvl1pPr>
            <a:lvl2pPr marL="1219110" indent="-1219110">
              <a:spcBef>
                <a:spcPts val="2400"/>
              </a:spcBef>
              <a:buFont typeface="Arial" panose="020B0604020202020204" pitchFamily="34" charset="0"/>
              <a:buChar char="•"/>
              <a:defRPr sz="7466" baseline="0">
                <a:solidFill>
                  <a:srgbClr val="FFFFFF"/>
                </a:solidFill>
              </a:defRPr>
            </a:lvl2pPr>
            <a:lvl3pPr marL="192179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4817EC-646C-499A-9E08-DF6DBBD247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564958" y="12312189"/>
            <a:ext cx="3006252" cy="80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501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single headline purple">
    <p:bg>
      <p:bgPr>
        <a:solidFill>
          <a:srgbClr val="7032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A2BC466-1A8A-4139-B07E-EEAEFD45B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034" y="1360702"/>
            <a:ext cx="18912080" cy="1794936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1466C79E-6B7D-42FA-AB30-A63A189BF0E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579041" y="3678771"/>
            <a:ext cx="18910298" cy="8043334"/>
          </a:xfrm>
          <a:prstGeom prst="rect">
            <a:avLst/>
          </a:prstGeom>
        </p:spPr>
        <p:txBody>
          <a:bodyPr/>
          <a:lstStyle>
            <a:lvl1pPr>
              <a:defRPr sz="5600">
                <a:solidFill>
                  <a:schemeClr val="bg1"/>
                </a:solidFill>
              </a:defRPr>
            </a:lvl1pPr>
            <a:lvl2pPr marL="1197946" indent="-609552">
              <a:buFont typeface="Symbol" panose="05050102010706020507" pitchFamily="18" charset="2"/>
              <a:buChar char="-"/>
              <a:defRPr sz="4800">
                <a:solidFill>
                  <a:schemeClr val="bg1"/>
                </a:solidFill>
              </a:defRPr>
            </a:lvl2pPr>
            <a:lvl3pPr marL="1680508" indent="-482566">
              <a:defRPr sz="4000">
                <a:solidFill>
                  <a:schemeClr val="bg1"/>
                </a:solidFill>
              </a:defRPr>
            </a:lvl3pPr>
            <a:lvl4pPr marL="2802258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4BD4E6-9C68-4CBA-BA7F-CAB3D6BBAE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564958" y="12312189"/>
            <a:ext cx="3006252" cy="80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049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xt + single headline purple">
    <p:bg>
      <p:bgPr>
        <a:solidFill>
          <a:srgbClr val="FF5D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A2BC466-1A8A-4139-B07E-EEAEFD45B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034" y="1360702"/>
            <a:ext cx="18912080" cy="1794936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6DFE4F-1D6C-4779-BA3C-0992B54124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64958" y="12318531"/>
            <a:ext cx="3006248" cy="800578"/>
          </a:xfrm>
          <a:prstGeom prst="rect">
            <a:avLst/>
          </a:prstGeom>
        </p:spPr>
      </p:pic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1466C79E-6B7D-42FA-AB30-A63A189BF0E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579041" y="3678771"/>
            <a:ext cx="18910298" cy="80433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1197946" indent="-609552">
              <a:buFont typeface="Symbol" panose="05050102010706020507" pitchFamily="18" charset="2"/>
              <a:buChar char="-"/>
              <a:defRPr sz="6666">
                <a:solidFill>
                  <a:schemeClr val="bg1"/>
                </a:solidFill>
              </a:defRPr>
            </a:lvl2pPr>
            <a:lvl3pPr marL="1680508" indent="-482566">
              <a:defRPr sz="5866">
                <a:solidFill>
                  <a:schemeClr val="bg1"/>
                </a:solidFill>
              </a:defRPr>
            </a:lvl3pPr>
            <a:lvl4pPr marL="2802258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5874152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ingle headlin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A2BC466-1A8A-4139-B07E-EEAEFD45B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034" y="1360702"/>
            <a:ext cx="18912080" cy="1794936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1466C79E-6B7D-42FA-AB30-A63A189BF0E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579041" y="3678771"/>
            <a:ext cx="18910298" cy="8043334"/>
          </a:xfrm>
          <a:prstGeom prst="rect">
            <a:avLst/>
          </a:prstGeom>
        </p:spPr>
        <p:txBody>
          <a:bodyPr/>
          <a:lstStyle>
            <a:lvl1pPr>
              <a:defRPr sz="5600">
                <a:solidFill>
                  <a:schemeClr val="tx1"/>
                </a:solidFill>
              </a:defRPr>
            </a:lvl1pPr>
            <a:lvl2pPr marL="1197946" indent="-609552">
              <a:buFont typeface="Symbol" panose="05050102010706020507" pitchFamily="18" charset="2"/>
              <a:buChar char="-"/>
              <a:defRPr sz="4800">
                <a:solidFill>
                  <a:schemeClr val="tx1"/>
                </a:solidFill>
              </a:defRPr>
            </a:lvl2pPr>
            <a:lvl3pPr marL="1680508" indent="-482566">
              <a:defRPr sz="4000">
                <a:solidFill>
                  <a:schemeClr val="tx1"/>
                </a:solidFill>
              </a:defRPr>
            </a:lvl3pPr>
            <a:lvl4pPr marL="2802258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8919574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 1 image - single row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F5303D2D-A1A5-449C-A326-B83D6B90268B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13572992" y="3680614"/>
            <a:ext cx="10811008" cy="7208864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5600" baseline="0">
                <a:solidFill>
                  <a:srgbClr val="2F2B20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9034" y="1360702"/>
            <a:ext cx="18912080" cy="1794936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8"/>
          </p:nvPr>
        </p:nvSpPr>
        <p:spPr>
          <a:xfrm>
            <a:off x="1579035" y="3680614"/>
            <a:ext cx="11361766" cy="7345320"/>
          </a:xfrm>
          <a:prstGeom prst="rect">
            <a:avLst/>
          </a:prstGeom>
        </p:spPr>
        <p:txBody>
          <a:bodyPr>
            <a:noAutofit/>
          </a:bodyPr>
          <a:lstStyle>
            <a:lvl1pPr marL="728084" indent="-728084">
              <a:buFont typeface="Arial" panose="020B0604020202020204" pitchFamily="34" charset="0"/>
              <a:buChar char="•"/>
              <a:defRPr sz="5600" b="0" baseline="0">
                <a:solidFill>
                  <a:srgbClr val="2F2B20"/>
                </a:solidFill>
              </a:defRPr>
            </a:lvl1pPr>
            <a:lvl2pPr marL="1554366" indent="-457168">
              <a:buFont typeface="Arial"/>
              <a:buChar char="•"/>
              <a:defRPr sz="7466"/>
            </a:lvl2pPr>
            <a:lvl3pPr marL="2072486" indent="0">
              <a:buFont typeface="Arial"/>
              <a:buNone/>
              <a:defRPr sz="7466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803521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/punktlista, dynamisk faktaru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 descr="Box will resize to fit your text">
            <a:extLst>
              <a:ext uri="{FF2B5EF4-FFF2-40B4-BE49-F238E27FC236}">
                <a16:creationId xmlns:a16="http://schemas.microsoft.com/office/drawing/2014/main" id="{704CAA65-D1D0-421C-8410-F0CFA420D8C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4596201" y="4329467"/>
            <a:ext cx="8170778" cy="1868955"/>
          </a:xfrm>
          <a:prstGeom prst="rect">
            <a:avLst/>
          </a:prstGeom>
          <a:solidFill>
            <a:schemeClr val="accent3"/>
          </a:solidFill>
        </p:spPr>
        <p:txBody>
          <a:bodyPr lIns="144000" tIns="72000" rIns="144000" bIns="72000">
            <a:spAutoFit/>
          </a:bodyPr>
          <a:lstStyle>
            <a:lvl1pPr marL="0" indent="0" algn="l">
              <a:buFontTx/>
              <a:buNone/>
              <a:defRPr sz="5600">
                <a:solidFill>
                  <a:schemeClr val="bg1"/>
                </a:solidFill>
                <a:latin typeface="+mn-lt"/>
              </a:defRPr>
            </a:lvl1pPr>
            <a:lvl2pPr marL="914334" indent="0">
              <a:buNone/>
              <a:defRPr/>
            </a:lvl2pPr>
            <a:lvl3pPr marL="1828664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BB31EB05-CD64-4B51-9041-4A2072639D3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79035" y="3680614"/>
            <a:ext cx="11361766" cy="7345320"/>
          </a:xfrm>
          <a:prstGeom prst="rect">
            <a:avLst/>
          </a:prstGeom>
        </p:spPr>
        <p:txBody>
          <a:bodyPr>
            <a:noAutofit/>
          </a:bodyPr>
          <a:lstStyle>
            <a:lvl1pPr marL="728084" indent="-728084">
              <a:buFont typeface="Arial" panose="020B0604020202020204" pitchFamily="34" charset="0"/>
              <a:buChar char="•"/>
              <a:defRPr sz="5600" b="0" baseline="0">
                <a:solidFill>
                  <a:srgbClr val="2F2B20"/>
                </a:solidFill>
              </a:defRPr>
            </a:lvl1pPr>
            <a:lvl2pPr marL="1554366" indent="-457168">
              <a:buFont typeface="Arial"/>
              <a:buChar char="•"/>
              <a:defRPr sz="7466"/>
            </a:lvl2pPr>
            <a:lvl3pPr marL="2072486" indent="0">
              <a:buFont typeface="Arial"/>
              <a:buNone/>
              <a:defRPr sz="7466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57E285B-08E7-4777-A075-F3C91CB99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034" y="1360702"/>
            <a:ext cx="18912080" cy="1794936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89472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+2 images+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5"/>
          <p:cNvSpPr>
            <a:spLocks noGrp="1" noChangeAspect="1"/>
          </p:cNvSpPr>
          <p:nvPr>
            <p:ph type="pic" sz="quarter" idx="14"/>
          </p:nvPr>
        </p:nvSpPr>
        <p:spPr>
          <a:xfrm>
            <a:off x="1608440" y="3650221"/>
            <a:ext cx="10808208" cy="7180646"/>
          </a:xfrm>
          <a:prstGeom prst="rect">
            <a:avLst/>
          </a:prstGeom>
          <a:solidFill>
            <a:schemeClr val="bg1"/>
          </a:solidFill>
          <a:ln w="139700">
            <a:noFill/>
            <a:miter lim="800000"/>
          </a:ln>
        </p:spPr>
        <p:txBody>
          <a:bodyPr/>
          <a:lstStyle>
            <a:lvl1pPr marL="0" indent="0">
              <a:buNone/>
              <a:defRPr sz="5600">
                <a:latin typeface="+mn-lt"/>
                <a:cs typeface="Helvetica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9" name="Platshållare för bild 5">
            <a:extLst>
              <a:ext uri="{FF2B5EF4-FFF2-40B4-BE49-F238E27FC236}">
                <a16:creationId xmlns:a16="http://schemas.microsoft.com/office/drawing/2014/main" id="{2B2FFB21-2F5A-4D6B-8831-45572793A2AB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12806798" y="3650221"/>
            <a:ext cx="10808208" cy="7180646"/>
          </a:xfrm>
          <a:prstGeom prst="rect">
            <a:avLst/>
          </a:prstGeom>
          <a:solidFill>
            <a:schemeClr val="bg1"/>
          </a:solidFill>
          <a:ln w="139700">
            <a:noFill/>
            <a:miter lim="800000"/>
          </a:ln>
        </p:spPr>
        <p:txBody>
          <a:bodyPr/>
          <a:lstStyle>
            <a:lvl1pPr marL="0" indent="0">
              <a:buNone/>
              <a:defRPr sz="5600">
                <a:latin typeface="+mn-lt"/>
                <a:cs typeface="Helvetica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96206648-D310-4F01-86A9-E8403848CD3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096659" y="10263198"/>
            <a:ext cx="6777890" cy="1303809"/>
          </a:xfrm>
          <a:prstGeom prst="rect">
            <a:avLst/>
          </a:prstGeom>
          <a:solidFill>
            <a:schemeClr val="accent3"/>
          </a:solidFill>
        </p:spPr>
        <p:txBody>
          <a:bodyPr lIns="108000" tIns="36000" rIns="108000" bIns="36000">
            <a:spAutoFit/>
          </a:bodyPr>
          <a:lstStyle>
            <a:lvl1pPr marL="0" indent="0" algn="l">
              <a:buFontTx/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 marL="914334" indent="0">
              <a:buNone/>
              <a:defRPr/>
            </a:lvl2pPr>
            <a:lvl3pPr marL="1828664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615F6771-0C99-49D4-8B57-1ECE56757E3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59961" y="10263198"/>
            <a:ext cx="6777890" cy="1303809"/>
          </a:xfrm>
          <a:prstGeom prst="rect">
            <a:avLst/>
          </a:prstGeom>
          <a:solidFill>
            <a:schemeClr val="accent3"/>
          </a:solidFill>
        </p:spPr>
        <p:txBody>
          <a:bodyPr lIns="108000" tIns="36000" rIns="108000" bIns="36000">
            <a:spAutoFit/>
          </a:bodyPr>
          <a:lstStyle>
            <a:lvl1pPr marL="0" indent="0" algn="l">
              <a:buFontTx/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 marL="914334" indent="0">
              <a:buNone/>
              <a:defRPr/>
            </a:lvl2pPr>
            <a:lvl3pPr marL="1828664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450A29F-4583-4DBF-8CE4-B89AEC678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034" y="1360702"/>
            <a:ext cx="18912080" cy="1794936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47852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- ROAS Rural Develop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78161FA-BBF1-46C8-9B45-523F015F25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76"/>
          <a:stretch>
            <a:fillRect/>
          </a:stretch>
        </p:blipFill>
        <p:spPr>
          <a:xfrm>
            <a:off x="3" y="0"/>
            <a:ext cx="24372038" cy="1371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913B45-FC89-4F40-92FB-7C88AFE53741}"/>
              </a:ext>
            </a:extLst>
          </p:cNvPr>
          <p:cNvSpPr txBox="1"/>
          <p:nvPr userDrawn="1"/>
        </p:nvSpPr>
        <p:spPr>
          <a:xfrm>
            <a:off x="273102" y="12972295"/>
            <a:ext cx="8875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err="1">
                <a:solidFill>
                  <a:schemeClr val="bg1"/>
                </a:solidFill>
                <a:effectLst/>
              </a:rPr>
              <a:t>Anushiya and Matreswaran Vijayaletchumi, Sri Lanka. Photo: Anders Hansson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8E2DEB-82E1-4ECD-9A58-75F7540995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70453" y="5256028"/>
            <a:ext cx="12031134" cy="320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777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- singl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79041" y="1360699"/>
            <a:ext cx="18067098" cy="1505494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6C3AE6B0-8DF5-4C70-A6E0-8FA50E13B843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579035" y="3285066"/>
            <a:ext cx="20976166" cy="8432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600"/>
            </a:lvl1pPr>
          </a:lstStyle>
          <a:p>
            <a:pPr lvl="0"/>
            <a:r>
              <a:rPr lang="en-US" noProof="0"/>
              <a:t>Click icon to add table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260745460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nths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tshållare för text 10">
            <a:extLst>
              <a:ext uri="{FF2B5EF4-FFF2-40B4-BE49-F238E27FC236}">
                <a16:creationId xmlns:a16="http://schemas.microsoft.com/office/drawing/2014/main" id="{7DF1D8AD-B444-42D8-821F-13C2D68342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12061" y="3989114"/>
            <a:ext cx="21329794" cy="68825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wrap="square" lIns="36000" tIns="36000" rIns="36000" bIns="36000" anchor="ctr" anchorCtr="0">
            <a:spAutoFit/>
          </a:bodyPr>
          <a:lstStyle>
            <a:lvl1pPr marL="0" indent="0" algn="l">
              <a:buNone/>
              <a:defRPr sz="4000" b="0">
                <a:solidFill>
                  <a:schemeClr val="bg1"/>
                </a:solidFill>
                <a:latin typeface="+mn-lt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latshållare för text 10">
            <a:extLst>
              <a:ext uri="{FF2B5EF4-FFF2-40B4-BE49-F238E27FC236}">
                <a16:creationId xmlns:a16="http://schemas.microsoft.com/office/drawing/2014/main" id="{FB9013B7-F2A7-4C72-BBFE-40B127528C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12059" y="9215306"/>
            <a:ext cx="9332326" cy="68825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wrap="square" lIns="36000" tIns="36000" rIns="36000" bIns="36000" anchor="t" anchorCtr="0">
            <a:spAutoFit/>
          </a:bodyPr>
          <a:lstStyle>
            <a:lvl1pPr marL="0" indent="0" algn="l">
              <a:buNone/>
              <a:defRPr sz="4000" b="0">
                <a:solidFill>
                  <a:schemeClr val="bg1"/>
                </a:solidFill>
                <a:latin typeface="+mn-lt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latshållare för text 10">
            <a:extLst>
              <a:ext uri="{FF2B5EF4-FFF2-40B4-BE49-F238E27FC236}">
                <a16:creationId xmlns:a16="http://schemas.microsoft.com/office/drawing/2014/main" id="{1A057171-7723-4045-B0A3-9C6D42FA82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204757" y="9215306"/>
            <a:ext cx="11567198" cy="68825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wrap="square" lIns="36000" tIns="36000" rIns="36000" bIns="36000" anchor="t" anchorCtr="0">
            <a:spAutoFit/>
          </a:bodyPr>
          <a:lstStyle>
            <a:lvl1pPr marL="0" indent="0" algn="l">
              <a:buNone/>
              <a:defRPr sz="4000" b="0">
                <a:solidFill>
                  <a:schemeClr val="bg1"/>
                </a:solidFill>
                <a:latin typeface="+mn-lt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latshållare för text 10">
            <a:extLst>
              <a:ext uri="{FF2B5EF4-FFF2-40B4-BE49-F238E27FC236}">
                <a16:creationId xmlns:a16="http://schemas.microsoft.com/office/drawing/2014/main" id="{E24D348B-10AC-45B0-B0DC-ADD741BCF3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61419" y="5876114"/>
            <a:ext cx="9332326" cy="68825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wrap="square" lIns="36000" tIns="36000" rIns="36000" bIns="36000" anchor="ctr" anchorCtr="0">
            <a:spAutoFit/>
          </a:bodyPr>
          <a:lstStyle>
            <a:lvl1pPr marL="0" indent="0" algn="l">
              <a:buNone/>
              <a:defRPr sz="4000" b="0">
                <a:solidFill>
                  <a:schemeClr val="bg1"/>
                </a:solidFill>
                <a:latin typeface="+mn-lt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91434A34-1D50-45BE-A79E-DB97EBAEF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041" y="1360699"/>
            <a:ext cx="18067098" cy="1505494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3F56D88-B42A-48D8-9557-DC79EBA326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70208" y="6957651"/>
            <a:ext cx="1536000" cy="10964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 marL="943966" indent="0">
              <a:buNone/>
              <a:defRPr sz="5866">
                <a:solidFill>
                  <a:schemeClr val="bg1"/>
                </a:solidFill>
              </a:defRPr>
            </a:lvl2pPr>
            <a:lvl3pPr marL="1921790" indent="0">
              <a:buNone/>
              <a:defRPr sz="5866">
                <a:solidFill>
                  <a:schemeClr val="bg1"/>
                </a:solidFill>
              </a:defRPr>
            </a:lvl3pPr>
            <a:lvl4pPr marL="2802258" indent="0">
              <a:buNone/>
              <a:defRPr sz="5866">
                <a:solidFill>
                  <a:schemeClr val="bg1"/>
                </a:solidFill>
              </a:defRPr>
            </a:lvl4pPr>
            <a:lvl5pPr marL="3534570" indent="0">
              <a:buNone/>
              <a:defRPr sz="5866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jan</a:t>
            </a:r>
          </a:p>
        </p:txBody>
      </p:sp>
      <p:sp>
        <p:nvSpPr>
          <p:cNvPr id="23" name="Platshållare för text 2">
            <a:extLst>
              <a:ext uri="{FF2B5EF4-FFF2-40B4-BE49-F238E27FC236}">
                <a16:creationId xmlns:a16="http://schemas.microsoft.com/office/drawing/2014/main" id="{7FE973C9-5EA3-4B02-A603-385C574356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42720" y="6957651"/>
            <a:ext cx="1536000" cy="10964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 marL="943966" indent="0">
              <a:buNone/>
              <a:defRPr sz="5866">
                <a:solidFill>
                  <a:schemeClr val="bg1"/>
                </a:solidFill>
              </a:defRPr>
            </a:lvl2pPr>
            <a:lvl3pPr marL="1921790" indent="0">
              <a:buNone/>
              <a:defRPr sz="5866">
                <a:solidFill>
                  <a:schemeClr val="bg1"/>
                </a:solidFill>
              </a:defRPr>
            </a:lvl3pPr>
            <a:lvl4pPr marL="2802258" indent="0">
              <a:buNone/>
              <a:defRPr sz="5866">
                <a:solidFill>
                  <a:schemeClr val="bg1"/>
                </a:solidFill>
              </a:defRPr>
            </a:lvl4pPr>
            <a:lvl5pPr marL="3534570" indent="0">
              <a:buNone/>
              <a:defRPr sz="5866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feb</a:t>
            </a:r>
          </a:p>
        </p:txBody>
      </p:sp>
      <p:sp>
        <p:nvSpPr>
          <p:cNvPr id="24" name="Platshållare för text 2">
            <a:extLst>
              <a:ext uri="{FF2B5EF4-FFF2-40B4-BE49-F238E27FC236}">
                <a16:creationId xmlns:a16="http://schemas.microsoft.com/office/drawing/2014/main" id="{43BAA432-C5E0-47AE-8627-557D9416B65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15232" y="6957651"/>
            <a:ext cx="1824000" cy="10964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 marL="943966" indent="0">
              <a:buNone/>
              <a:defRPr sz="5866">
                <a:solidFill>
                  <a:schemeClr val="bg1"/>
                </a:solidFill>
              </a:defRPr>
            </a:lvl2pPr>
            <a:lvl3pPr marL="1921790" indent="0">
              <a:buNone/>
              <a:defRPr sz="5866">
                <a:solidFill>
                  <a:schemeClr val="bg1"/>
                </a:solidFill>
              </a:defRPr>
            </a:lvl3pPr>
            <a:lvl4pPr marL="2802258" indent="0">
              <a:buNone/>
              <a:defRPr sz="5866">
                <a:solidFill>
                  <a:schemeClr val="bg1"/>
                </a:solidFill>
              </a:defRPr>
            </a:lvl4pPr>
            <a:lvl5pPr marL="3534570" indent="0">
              <a:buNone/>
              <a:defRPr sz="5866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mar</a:t>
            </a:r>
          </a:p>
        </p:txBody>
      </p:sp>
      <p:sp>
        <p:nvSpPr>
          <p:cNvPr id="25" name="Platshållare för text 2">
            <a:extLst>
              <a:ext uri="{FF2B5EF4-FFF2-40B4-BE49-F238E27FC236}">
                <a16:creationId xmlns:a16="http://schemas.microsoft.com/office/drawing/2014/main" id="{75DDB8F8-E51C-4AF1-A965-655D329E44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75744" y="6957651"/>
            <a:ext cx="1728000" cy="10964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 marL="943966" indent="0">
              <a:buNone/>
              <a:defRPr sz="5866">
                <a:solidFill>
                  <a:schemeClr val="bg1"/>
                </a:solidFill>
              </a:defRPr>
            </a:lvl2pPr>
            <a:lvl3pPr marL="1921790" indent="0">
              <a:buNone/>
              <a:defRPr sz="5866">
                <a:solidFill>
                  <a:schemeClr val="bg1"/>
                </a:solidFill>
              </a:defRPr>
            </a:lvl3pPr>
            <a:lvl4pPr marL="2802258" indent="0">
              <a:buNone/>
              <a:defRPr sz="5866">
                <a:solidFill>
                  <a:schemeClr val="bg1"/>
                </a:solidFill>
              </a:defRPr>
            </a:lvl4pPr>
            <a:lvl5pPr marL="3534570" indent="0">
              <a:buNone/>
              <a:defRPr sz="5866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apr</a:t>
            </a:r>
          </a:p>
        </p:txBody>
      </p:sp>
      <p:sp>
        <p:nvSpPr>
          <p:cNvPr id="26" name="Platshållare för text 2">
            <a:extLst>
              <a:ext uri="{FF2B5EF4-FFF2-40B4-BE49-F238E27FC236}">
                <a16:creationId xmlns:a16="http://schemas.microsoft.com/office/drawing/2014/main" id="{FBCAD7DB-E59C-4E70-B829-289293AFFB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40256" y="6957651"/>
            <a:ext cx="1920000" cy="10964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 marL="943966" indent="0">
              <a:buNone/>
              <a:defRPr sz="5866">
                <a:solidFill>
                  <a:schemeClr val="bg1"/>
                </a:solidFill>
              </a:defRPr>
            </a:lvl2pPr>
            <a:lvl3pPr marL="1921790" indent="0">
              <a:buNone/>
              <a:defRPr sz="5866">
                <a:solidFill>
                  <a:schemeClr val="bg1"/>
                </a:solidFill>
              </a:defRPr>
            </a:lvl3pPr>
            <a:lvl4pPr marL="2802258" indent="0">
              <a:buNone/>
              <a:defRPr sz="5866">
                <a:solidFill>
                  <a:schemeClr val="bg1"/>
                </a:solidFill>
              </a:defRPr>
            </a:lvl4pPr>
            <a:lvl5pPr marL="3534570" indent="0">
              <a:buNone/>
              <a:defRPr sz="5866"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may</a:t>
            </a:r>
            <a:endParaRPr lang="sv-SE"/>
          </a:p>
        </p:txBody>
      </p:sp>
      <p:sp>
        <p:nvSpPr>
          <p:cNvPr id="27" name="Platshållare för text 2">
            <a:extLst>
              <a:ext uri="{FF2B5EF4-FFF2-40B4-BE49-F238E27FC236}">
                <a16:creationId xmlns:a16="http://schemas.microsoft.com/office/drawing/2014/main" id="{AD6B3803-64C3-4A08-A389-0F0B0957270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596768" y="6957651"/>
            <a:ext cx="1536000" cy="10964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 marL="943966" indent="0">
              <a:buNone/>
              <a:defRPr sz="5866">
                <a:solidFill>
                  <a:schemeClr val="bg1"/>
                </a:solidFill>
              </a:defRPr>
            </a:lvl2pPr>
            <a:lvl3pPr marL="1921790" indent="0">
              <a:buNone/>
              <a:defRPr sz="5866">
                <a:solidFill>
                  <a:schemeClr val="bg1"/>
                </a:solidFill>
              </a:defRPr>
            </a:lvl3pPr>
            <a:lvl4pPr marL="2802258" indent="0">
              <a:buNone/>
              <a:defRPr sz="5866">
                <a:solidFill>
                  <a:schemeClr val="bg1"/>
                </a:solidFill>
              </a:defRPr>
            </a:lvl4pPr>
            <a:lvl5pPr marL="3534570" indent="0">
              <a:buNone/>
              <a:defRPr sz="5866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jun</a:t>
            </a:r>
          </a:p>
        </p:txBody>
      </p:sp>
      <p:sp>
        <p:nvSpPr>
          <p:cNvPr id="28" name="Platshållare för text 2">
            <a:extLst>
              <a:ext uri="{FF2B5EF4-FFF2-40B4-BE49-F238E27FC236}">
                <a16:creationId xmlns:a16="http://schemas.microsoft.com/office/drawing/2014/main" id="{290A57D0-6A15-44C7-A4D2-F6DFBE1C760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269280" y="6957651"/>
            <a:ext cx="1536000" cy="10964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 marL="943966" indent="0">
              <a:buNone/>
              <a:defRPr sz="5866">
                <a:solidFill>
                  <a:schemeClr val="bg1"/>
                </a:solidFill>
              </a:defRPr>
            </a:lvl2pPr>
            <a:lvl3pPr marL="1921790" indent="0">
              <a:buNone/>
              <a:defRPr sz="5866">
                <a:solidFill>
                  <a:schemeClr val="bg1"/>
                </a:solidFill>
              </a:defRPr>
            </a:lvl3pPr>
            <a:lvl4pPr marL="2802258" indent="0">
              <a:buNone/>
              <a:defRPr sz="5866">
                <a:solidFill>
                  <a:schemeClr val="bg1"/>
                </a:solidFill>
              </a:defRPr>
            </a:lvl4pPr>
            <a:lvl5pPr marL="3534570" indent="0">
              <a:buNone/>
              <a:defRPr sz="5866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jul</a:t>
            </a:r>
          </a:p>
        </p:txBody>
      </p:sp>
      <p:sp>
        <p:nvSpPr>
          <p:cNvPr id="29" name="Platshållare för text 2">
            <a:extLst>
              <a:ext uri="{FF2B5EF4-FFF2-40B4-BE49-F238E27FC236}">
                <a16:creationId xmlns:a16="http://schemas.microsoft.com/office/drawing/2014/main" id="{9A79D444-FA4F-4EC3-BBA2-39EBB7ECEA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941792" y="6957651"/>
            <a:ext cx="1824000" cy="10964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 marL="943966" indent="0">
              <a:buNone/>
              <a:defRPr sz="5866">
                <a:solidFill>
                  <a:schemeClr val="bg1"/>
                </a:solidFill>
              </a:defRPr>
            </a:lvl2pPr>
            <a:lvl3pPr marL="1921790" indent="0">
              <a:buNone/>
              <a:defRPr sz="5866">
                <a:solidFill>
                  <a:schemeClr val="bg1"/>
                </a:solidFill>
              </a:defRPr>
            </a:lvl3pPr>
            <a:lvl4pPr marL="2802258" indent="0">
              <a:buNone/>
              <a:defRPr sz="5866">
                <a:solidFill>
                  <a:schemeClr val="bg1"/>
                </a:solidFill>
              </a:defRPr>
            </a:lvl4pPr>
            <a:lvl5pPr marL="3534570" indent="0">
              <a:buNone/>
              <a:defRPr sz="5866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aug</a:t>
            </a:r>
          </a:p>
        </p:txBody>
      </p:sp>
      <p:sp>
        <p:nvSpPr>
          <p:cNvPr id="30" name="Platshållare för text 2">
            <a:extLst>
              <a:ext uri="{FF2B5EF4-FFF2-40B4-BE49-F238E27FC236}">
                <a16:creationId xmlns:a16="http://schemas.microsoft.com/office/drawing/2014/main" id="{93397148-276D-435A-8EB2-E9CDD156C6F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902304" y="6957651"/>
            <a:ext cx="1728000" cy="10964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 marL="943966" indent="0">
              <a:buNone/>
              <a:defRPr sz="5866">
                <a:solidFill>
                  <a:schemeClr val="bg1"/>
                </a:solidFill>
              </a:defRPr>
            </a:lvl2pPr>
            <a:lvl3pPr marL="1921790" indent="0">
              <a:buNone/>
              <a:defRPr sz="5866">
                <a:solidFill>
                  <a:schemeClr val="bg1"/>
                </a:solidFill>
              </a:defRPr>
            </a:lvl3pPr>
            <a:lvl4pPr marL="2802258" indent="0">
              <a:buNone/>
              <a:defRPr sz="5866">
                <a:solidFill>
                  <a:schemeClr val="bg1"/>
                </a:solidFill>
              </a:defRPr>
            </a:lvl4pPr>
            <a:lvl5pPr marL="3534570" indent="0">
              <a:buNone/>
              <a:defRPr sz="5866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sep</a:t>
            </a:r>
          </a:p>
        </p:txBody>
      </p:sp>
      <p:sp>
        <p:nvSpPr>
          <p:cNvPr id="31" name="Platshållare för text 2">
            <a:extLst>
              <a:ext uri="{FF2B5EF4-FFF2-40B4-BE49-F238E27FC236}">
                <a16:creationId xmlns:a16="http://schemas.microsoft.com/office/drawing/2014/main" id="{4445E9C8-8FCA-4ED8-A38D-6375FBF0F7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766816" y="6957651"/>
            <a:ext cx="1536000" cy="10964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 marL="943966" indent="0">
              <a:buNone/>
              <a:defRPr sz="5866">
                <a:solidFill>
                  <a:schemeClr val="bg1"/>
                </a:solidFill>
              </a:defRPr>
            </a:lvl2pPr>
            <a:lvl3pPr marL="1921790" indent="0">
              <a:buNone/>
              <a:defRPr sz="5866">
                <a:solidFill>
                  <a:schemeClr val="bg1"/>
                </a:solidFill>
              </a:defRPr>
            </a:lvl3pPr>
            <a:lvl4pPr marL="2802258" indent="0">
              <a:buNone/>
              <a:defRPr sz="5866">
                <a:solidFill>
                  <a:schemeClr val="bg1"/>
                </a:solidFill>
              </a:defRPr>
            </a:lvl4pPr>
            <a:lvl5pPr marL="3534570" indent="0">
              <a:buNone/>
              <a:defRPr sz="5866"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oct</a:t>
            </a:r>
            <a:endParaRPr lang="sv-SE"/>
          </a:p>
        </p:txBody>
      </p:sp>
      <p:sp>
        <p:nvSpPr>
          <p:cNvPr id="32" name="Platshållare för text 2">
            <a:extLst>
              <a:ext uri="{FF2B5EF4-FFF2-40B4-BE49-F238E27FC236}">
                <a16:creationId xmlns:a16="http://schemas.microsoft.com/office/drawing/2014/main" id="{6B8F87B0-EDA5-4B88-BEC7-BD97E14D675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9439328" y="6957651"/>
            <a:ext cx="1728000" cy="10964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 marL="943966" indent="0">
              <a:buNone/>
              <a:defRPr sz="5866">
                <a:solidFill>
                  <a:schemeClr val="bg1"/>
                </a:solidFill>
              </a:defRPr>
            </a:lvl2pPr>
            <a:lvl3pPr marL="1921790" indent="0">
              <a:buNone/>
              <a:defRPr sz="5866">
                <a:solidFill>
                  <a:schemeClr val="bg1"/>
                </a:solidFill>
              </a:defRPr>
            </a:lvl3pPr>
            <a:lvl4pPr marL="2802258" indent="0">
              <a:buNone/>
              <a:defRPr sz="5866">
                <a:solidFill>
                  <a:schemeClr val="bg1"/>
                </a:solidFill>
              </a:defRPr>
            </a:lvl4pPr>
            <a:lvl5pPr marL="3534570" indent="0">
              <a:buNone/>
              <a:defRPr sz="5866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nov</a:t>
            </a:r>
          </a:p>
        </p:txBody>
      </p:sp>
      <p:sp>
        <p:nvSpPr>
          <p:cNvPr id="33" name="Platshållare för text 2">
            <a:extLst>
              <a:ext uri="{FF2B5EF4-FFF2-40B4-BE49-F238E27FC236}">
                <a16:creationId xmlns:a16="http://schemas.microsoft.com/office/drawing/2014/main" id="{8C05EE98-BD3C-410A-9E45-97CF367BC2F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1303832" y="6957651"/>
            <a:ext cx="1728000" cy="10964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 marL="943966" indent="0">
              <a:buNone/>
              <a:defRPr sz="5866">
                <a:solidFill>
                  <a:schemeClr val="bg1"/>
                </a:solidFill>
              </a:defRPr>
            </a:lvl2pPr>
            <a:lvl3pPr marL="1921790" indent="0">
              <a:buNone/>
              <a:defRPr sz="5866">
                <a:solidFill>
                  <a:schemeClr val="bg1"/>
                </a:solidFill>
              </a:defRPr>
            </a:lvl3pPr>
            <a:lvl4pPr marL="2802258" indent="0">
              <a:buNone/>
              <a:defRPr sz="5866">
                <a:solidFill>
                  <a:schemeClr val="bg1"/>
                </a:solidFill>
              </a:defRPr>
            </a:lvl4pPr>
            <a:lvl5pPr marL="3534570" indent="0">
              <a:buNone/>
              <a:defRPr sz="5866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dec</a:t>
            </a:r>
          </a:p>
        </p:txBody>
      </p:sp>
      <p:cxnSp>
        <p:nvCxnSpPr>
          <p:cNvPr id="34" name="Straight Connector 3">
            <a:extLst>
              <a:ext uri="{FF2B5EF4-FFF2-40B4-BE49-F238E27FC236}">
                <a16:creationId xmlns:a16="http://schemas.microsoft.com/office/drawing/2014/main" id="{31BBE212-2C22-49E2-8412-B7BE11179895}"/>
              </a:ext>
            </a:extLst>
          </p:cNvPr>
          <p:cNvCxnSpPr/>
          <p:nvPr userDrawn="1"/>
        </p:nvCxnSpPr>
        <p:spPr>
          <a:xfrm>
            <a:off x="1579034" y="8340870"/>
            <a:ext cx="2119291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5638678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2463">
          <p15:clr>
            <a:srgbClr val="FBAE40"/>
          </p15:clr>
        </p15:guide>
        <p15:guide id="2" pos="48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lowchart - singl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79041" y="1360699"/>
            <a:ext cx="18067098" cy="1505494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FA5C0F83-E132-440C-A877-9797A5A5CD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820136" y="5334979"/>
            <a:ext cx="4628672" cy="6763462"/>
          </a:xfrm>
          <a:prstGeom prst="round1Rect">
            <a:avLst/>
          </a:prstGeom>
          <a:solidFill>
            <a:schemeClr val="tx2"/>
          </a:solidFill>
        </p:spPr>
        <p:txBody>
          <a:bodyPr/>
          <a:lstStyle>
            <a:lvl1pPr>
              <a:defRPr lang="en-US" sz="4400"/>
            </a:lvl1pPr>
          </a:lstStyle>
          <a:p>
            <a:pPr marL="482566" lvl="0" indent="-482566"/>
            <a:r>
              <a:rPr lang="en-US"/>
              <a:t>Click to edit Master text styles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4BD6CA37-697A-436B-90A0-CE4B7F36F3A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70313" y="3407718"/>
            <a:ext cx="5538826" cy="1832440"/>
          </a:xfrm>
          <a:prstGeom prst="chevron">
            <a:avLst/>
          </a:prstGeom>
          <a:solidFill>
            <a:schemeClr val="accent3"/>
          </a:solidFill>
        </p:spPr>
        <p:txBody>
          <a:bodyPr tIns="36000" bIns="36000" anchor="ctr" anchorCtr="0"/>
          <a:lstStyle>
            <a:lvl1pPr marL="457168" indent="-253982">
              <a:buNone/>
              <a:defRPr sz="4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7">
            <a:extLst>
              <a:ext uri="{FF2B5EF4-FFF2-40B4-BE49-F238E27FC236}">
                <a16:creationId xmlns:a16="http://schemas.microsoft.com/office/drawing/2014/main" id="{77A81BD0-F00C-4FC6-BD4E-18B41A88830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20257" y="3389726"/>
            <a:ext cx="5538826" cy="1832440"/>
          </a:xfrm>
          <a:prstGeom prst="chevron">
            <a:avLst/>
          </a:prstGeom>
          <a:solidFill>
            <a:schemeClr val="accent5"/>
          </a:solidFill>
        </p:spPr>
        <p:txBody>
          <a:bodyPr tIns="36000" bIns="36000" anchor="ctr" anchorCtr="0"/>
          <a:lstStyle>
            <a:lvl1pPr marL="457168" indent="-253982">
              <a:buNone/>
              <a:defRPr sz="4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7">
            <a:extLst>
              <a:ext uri="{FF2B5EF4-FFF2-40B4-BE49-F238E27FC236}">
                <a16:creationId xmlns:a16="http://schemas.microsoft.com/office/drawing/2014/main" id="{B18A0FD0-6DA8-4771-AB21-1F10A58B86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070201" y="3407718"/>
            <a:ext cx="5538826" cy="1832440"/>
          </a:xfrm>
          <a:prstGeom prst="chevron">
            <a:avLst/>
          </a:prstGeom>
          <a:solidFill>
            <a:schemeClr val="accent4"/>
          </a:solidFill>
        </p:spPr>
        <p:txBody>
          <a:bodyPr tIns="36000" bIns="36000" anchor="ctr" anchorCtr="0"/>
          <a:lstStyle>
            <a:lvl1pPr marL="457168" indent="-253982">
              <a:buNone/>
              <a:defRPr sz="4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27">
            <a:extLst>
              <a:ext uri="{FF2B5EF4-FFF2-40B4-BE49-F238E27FC236}">
                <a16:creationId xmlns:a16="http://schemas.microsoft.com/office/drawing/2014/main" id="{12F21543-11FE-4D77-95D8-5294DD33894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5820137" y="3387702"/>
            <a:ext cx="5538826" cy="1832440"/>
          </a:xfrm>
          <a:prstGeom prst="chevron">
            <a:avLst/>
          </a:prstGeom>
          <a:solidFill>
            <a:schemeClr val="accent1"/>
          </a:solidFill>
        </p:spPr>
        <p:txBody>
          <a:bodyPr tIns="36000" bIns="36000" anchor="ctr" anchorCtr="0"/>
          <a:lstStyle>
            <a:lvl1pPr marL="457168" indent="-253982">
              <a:buNone/>
              <a:defRPr sz="4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2">
            <a:extLst>
              <a:ext uri="{FF2B5EF4-FFF2-40B4-BE49-F238E27FC236}">
                <a16:creationId xmlns:a16="http://schemas.microsoft.com/office/drawing/2014/main" id="{EBE50F13-C611-4B4F-97F5-5BA4AF571B7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061470" y="5319547"/>
            <a:ext cx="4628672" cy="6763462"/>
          </a:xfrm>
          <a:prstGeom prst="round1Rect">
            <a:avLst/>
          </a:prstGeom>
          <a:solidFill>
            <a:schemeClr val="tx2"/>
          </a:solidFill>
        </p:spPr>
        <p:txBody>
          <a:bodyPr/>
          <a:lstStyle>
            <a:lvl1pPr>
              <a:defRPr lang="en-US" sz="4400"/>
            </a:lvl1pPr>
          </a:lstStyle>
          <a:p>
            <a:pPr marL="482566" lvl="0" indent="-482566"/>
            <a:r>
              <a:rPr lang="en-US"/>
              <a:t>Click to edit Master text styles</a:t>
            </a:r>
          </a:p>
        </p:txBody>
      </p: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BE9F36F3-2514-4CBE-8FE7-B5B7A9F1E6E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02802" y="5334979"/>
            <a:ext cx="4628672" cy="6763462"/>
          </a:xfrm>
          <a:prstGeom prst="round1Rect">
            <a:avLst/>
          </a:prstGeom>
          <a:solidFill>
            <a:schemeClr val="tx2"/>
          </a:solidFill>
        </p:spPr>
        <p:txBody>
          <a:bodyPr/>
          <a:lstStyle>
            <a:lvl1pPr>
              <a:defRPr lang="en-US" sz="4400"/>
            </a:lvl1pPr>
          </a:lstStyle>
          <a:p>
            <a:pPr marL="482566" lvl="0" indent="-482566"/>
            <a:r>
              <a:rPr lang="en-US"/>
              <a:t>Click to edit Master text styles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3C5116CF-E467-4DDF-9BC6-F3210ABBED2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559686" y="5334979"/>
            <a:ext cx="4628672" cy="6763462"/>
          </a:xfrm>
          <a:prstGeom prst="round1Rect">
            <a:avLst/>
          </a:prstGeom>
          <a:solidFill>
            <a:schemeClr val="tx2"/>
          </a:solidFill>
        </p:spPr>
        <p:txBody>
          <a:bodyPr/>
          <a:lstStyle>
            <a:lvl1pPr marL="482566" indent="-482566">
              <a:defRPr sz="4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799100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chart, details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3AD6C286-EEA8-453D-BC0E-8628B85707F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869627" y="7247367"/>
            <a:ext cx="17724962" cy="851297"/>
          </a:xfrm>
          <a:prstGeom prst="round2DiagRect">
            <a:avLst/>
          </a:prstGeom>
          <a:solidFill>
            <a:srgbClr val="FFF3E8"/>
          </a:solidFill>
        </p:spPr>
        <p:txBody>
          <a:bodyPr anchor="ctr" anchorCtr="0">
            <a:spAutoFit/>
          </a:bodyPr>
          <a:lstStyle>
            <a:lvl1pPr marL="1921790" indent="-474098">
              <a:defRPr sz="4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640C641D-D45A-4414-B7D3-B098D1FD095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869629" y="10253891"/>
            <a:ext cx="17724962" cy="851297"/>
          </a:xfrm>
          <a:prstGeom prst="round2DiagRect">
            <a:avLst/>
          </a:prstGeom>
          <a:solidFill>
            <a:srgbClr val="FFF3E8"/>
          </a:solidFill>
        </p:spPr>
        <p:txBody>
          <a:bodyPr anchor="ctr" anchorCtr="0">
            <a:spAutoFit/>
          </a:bodyPr>
          <a:lstStyle>
            <a:lvl1pPr marL="1921790" indent="-474098">
              <a:defRPr sz="4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4A468E6-FDBC-4998-83C5-3FAAA48F2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034" y="1360702"/>
            <a:ext cx="18912080" cy="1794936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D66C3F04-C265-406C-A2C3-ADAE225A66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79043" y="9522166"/>
            <a:ext cx="4669362" cy="2314744"/>
          </a:xfrm>
          <a:prstGeom prst="homePlate">
            <a:avLst/>
          </a:prstGeom>
          <a:solidFill>
            <a:schemeClr val="accent3"/>
          </a:solidFill>
        </p:spPr>
        <p:txBody>
          <a:bodyPr lIns="108000" anchor="ctr" anchorCtr="0"/>
          <a:lstStyle>
            <a:lvl1pPr marL="0" indent="0">
              <a:buNone/>
              <a:defRPr sz="4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71D093A6-4BD3-47DE-B650-D51276E4206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559005" y="6515646"/>
            <a:ext cx="4669362" cy="2314744"/>
          </a:xfrm>
          <a:prstGeom prst="homePlate">
            <a:avLst/>
          </a:prstGeom>
          <a:solidFill>
            <a:schemeClr val="accent3"/>
          </a:solidFill>
        </p:spPr>
        <p:txBody>
          <a:bodyPr lIns="108000" anchor="ctr" anchorCtr="0"/>
          <a:lstStyle>
            <a:lvl1pPr marL="0" indent="0">
              <a:buNone/>
              <a:defRPr sz="4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1B364A45-AF26-4F59-8D22-909AFD9756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69629" y="4238231"/>
            <a:ext cx="17724962" cy="851297"/>
          </a:xfrm>
          <a:prstGeom prst="round2DiagRect">
            <a:avLst/>
          </a:prstGeom>
          <a:solidFill>
            <a:srgbClr val="FFF3E8"/>
          </a:solidFill>
        </p:spPr>
        <p:txBody>
          <a:bodyPr anchor="ctr" anchorCtr="0">
            <a:spAutoFit/>
          </a:bodyPr>
          <a:lstStyle>
            <a:lvl1pPr>
              <a:defRPr lang="en-US" sz="4400" smtClean="0"/>
            </a:lvl1pPr>
          </a:lstStyle>
          <a:p>
            <a:pPr marL="1921790" lvl="0" indent="-474098"/>
            <a:r>
              <a:rPr lang="en-US"/>
              <a:t>Click to edit Master text styles</a:t>
            </a:r>
          </a:p>
        </p:txBody>
      </p:sp>
      <p:sp>
        <p:nvSpPr>
          <p:cNvPr id="7" name="Text Placeholder 27">
            <a:extLst>
              <a:ext uri="{FF2B5EF4-FFF2-40B4-BE49-F238E27FC236}">
                <a16:creationId xmlns:a16="http://schemas.microsoft.com/office/drawing/2014/main" id="{D5DA179C-F666-4916-B0D3-7C566F5B534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79043" y="3509118"/>
            <a:ext cx="4669362" cy="2314744"/>
          </a:xfrm>
          <a:prstGeom prst="homePlate">
            <a:avLst/>
          </a:prstGeom>
          <a:solidFill>
            <a:schemeClr val="accent3"/>
          </a:solidFill>
        </p:spPr>
        <p:txBody>
          <a:bodyPr lIns="108000" anchor="ctr" anchorCtr="0"/>
          <a:lstStyle>
            <a:lvl1pPr marL="0" indent="0">
              <a:buNone/>
              <a:defRPr sz="4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209203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lowchart, details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3AD6C286-EEA8-453D-BC0E-8628B85707F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869627" y="7247367"/>
            <a:ext cx="17724962" cy="851297"/>
          </a:xfrm>
          <a:prstGeom prst="round2DiagRect">
            <a:avLst/>
          </a:prstGeom>
          <a:solidFill>
            <a:srgbClr val="FFF3E8"/>
          </a:solidFill>
        </p:spPr>
        <p:txBody>
          <a:bodyPr anchor="ctr" anchorCtr="0">
            <a:spAutoFit/>
          </a:bodyPr>
          <a:lstStyle>
            <a:lvl1pPr marL="1921790" indent="-474098">
              <a:defRPr sz="4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640C641D-D45A-4414-B7D3-B098D1FD095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869629" y="10253891"/>
            <a:ext cx="17724962" cy="851297"/>
          </a:xfrm>
          <a:prstGeom prst="round2DiagRect">
            <a:avLst/>
          </a:prstGeom>
          <a:solidFill>
            <a:srgbClr val="FFF3E8"/>
          </a:solidFill>
        </p:spPr>
        <p:txBody>
          <a:bodyPr anchor="ctr" anchorCtr="0">
            <a:spAutoFit/>
          </a:bodyPr>
          <a:lstStyle>
            <a:lvl1pPr marL="1921790" indent="-474098">
              <a:defRPr sz="4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4A468E6-FDBC-4998-83C5-3FAAA48F2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034" y="1360702"/>
            <a:ext cx="18912080" cy="1794936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D66C3F04-C265-406C-A2C3-ADAE225A66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79043" y="9522166"/>
            <a:ext cx="4669362" cy="2314744"/>
          </a:xfrm>
          <a:prstGeom prst="homePlate">
            <a:avLst/>
          </a:prstGeom>
          <a:solidFill>
            <a:schemeClr val="accent5"/>
          </a:solidFill>
        </p:spPr>
        <p:txBody>
          <a:bodyPr lIns="108000" anchor="ctr" anchorCtr="0"/>
          <a:lstStyle>
            <a:lvl1pPr marL="0" indent="0">
              <a:buNone/>
              <a:defRPr sz="4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71D093A6-4BD3-47DE-B650-D51276E4206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559005" y="6515646"/>
            <a:ext cx="4669362" cy="2314744"/>
          </a:xfrm>
          <a:prstGeom prst="homePlate">
            <a:avLst/>
          </a:prstGeom>
          <a:solidFill>
            <a:schemeClr val="accent5"/>
          </a:solidFill>
        </p:spPr>
        <p:txBody>
          <a:bodyPr lIns="108000" anchor="ctr" anchorCtr="0"/>
          <a:lstStyle>
            <a:lvl1pPr marL="0" indent="0">
              <a:buNone/>
              <a:defRPr sz="4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1B364A45-AF26-4F59-8D22-909AFD9756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69629" y="4238227"/>
            <a:ext cx="17724962" cy="851297"/>
          </a:xfrm>
          <a:prstGeom prst="round2DiagRect">
            <a:avLst/>
          </a:prstGeom>
          <a:solidFill>
            <a:srgbClr val="FFF3E8"/>
          </a:solidFill>
        </p:spPr>
        <p:txBody>
          <a:bodyPr anchor="ctr" anchorCtr="0">
            <a:spAutoFit/>
          </a:bodyPr>
          <a:lstStyle>
            <a:lvl1pPr marL="1921790" indent="-474098">
              <a:defRPr sz="4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7">
            <a:extLst>
              <a:ext uri="{FF2B5EF4-FFF2-40B4-BE49-F238E27FC236}">
                <a16:creationId xmlns:a16="http://schemas.microsoft.com/office/drawing/2014/main" id="{D5DA179C-F666-4916-B0D3-7C566F5B534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79043" y="3509118"/>
            <a:ext cx="4669362" cy="2314744"/>
          </a:xfrm>
          <a:prstGeom prst="homePlate">
            <a:avLst/>
          </a:prstGeom>
          <a:solidFill>
            <a:schemeClr val="accent5"/>
          </a:solidFill>
        </p:spPr>
        <p:txBody>
          <a:bodyPr lIns="108000" anchor="ctr" anchorCtr="0"/>
          <a:lstStyle>
            <a:lvl1pPr marL="0" indent="0">
              <a:buNone/>
              <a:defRPr sz="4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10352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lowchart, details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3AD6C286-EEA8-453D-BC0E-8628B85707F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869627" y="7247367"/>
            <a:ext cx="17724962" cy="851297"/>
          </a:xfrm>
          <a:prstGeom prst="round2DiagRect">
            <a:avLst/>
          </a:prstGeom>
          <a:solidFill>
            <a:srgbClr val="FFF3E8"/>
          </a:solidFill>
        </p:spPr>
        <p:txBody>
          <a:bodyPr anchor="ctr" anchorCtr="0">
            <a:spAutoFit/>
          </a:bodyPr>
          <a:lstStyle>
            <a:lvl1pPr marL="1921790" indent="-474098">
              <a:defRPr sz="4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640C641D-D45A-4414-B7D3-B098D1FD095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869629" y="10253891"/>
            <a:ext cx="17724962" cy="851297"/>
          </a:xfrm>
          <a:prstGeom prst="round2DiagRect">
            <a:avLst/>
          </a:prstGeom>
          <a:solidFill>
            <a:srgbClr val="FFF3E8"/>
          </a:solidFill>
        </p:spPr>
        <p:txBody>
          <a:bodyPr anchor="ctr" anchorCtr="0">
            <a:spAutoFit/>
          </a:bodyPr>
          <a:lstStyle>
            <a:lvl1pPr marL="1921790" indent="-474098">
              <a:defRPr sz="4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4A468E6-FDBC-4998-83C5-3FAAA48F2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034" y="1360702"/>
            <a:ext cx="18912080" cy="1794936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D66C3F04-C265-406C-A2C3-ADAE225A66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79043" y="9522166"/>
            <a:ext cx="4669362" cy="2314744"/>
          </a:xfrm>
          <a:prstGeom prst="homePlate">
            <a:avLst/>
          </a:prstGeom>
          <a:solidFill>
            <a:schemeClr val="accent4"/>
          </a:solidFill>
        </p:spPr>
        <p:txBody>
          <a:bodyPr lIns="108000" anchor="ctr" anchorCtr="0"/>
          <a:lstStyle>
            <a:lvl1pPr marL="0" indent="0">
              <a:buNone/>
              <a:defRPr sz="4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71D093A6-4BD3-47DE-B650-D51276E4206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559005" y="6515646"/>
            <a:ext cx="4669362" cy="2314744"/>
          </a:xfrm>
          <a:prstGeom prst="homePlate">
            <a:avLst/>
          </a:prstGeom>
          <a:solidFill>
            <a:schemeClr val="accent4"/>
          </a:solidFill>
        </p:spPr>
        <p:txBody>
          <a:bodyPr lIns="108000" anchor="ctr" anchorCtr="0"/>
          <a:lstStyle>
            <a:lvl1pPr marL="0" indent="0">
              <a:buNone/>
              <a:defRPr sz="4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1B364A45-AF26-4F59-8D22-909AFD9756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69629" y="4238227"/>
            <a:ext cx="17724962" cy="851297"/>
          </a:xfrm>
          <a:prstGeom prst="round2DiagRect">
            <a:avLst/>
          </a:prstGeom>
          <a:solidFill>
            <a:srgbClr val="FFF3E8"/>
          </a:solidFill>
        </p:spPr>
        <p:txBody>
          <a:bodyPr anchor="ctr" anchorCtr="0">
            <a:spAutoFit/>
          </a:bodyPr>
          <a:lstStyle>
            <a:lvl1pPr marL="1921790" indent="-474098">
              <a:defRPr sz="4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7">
            <a:extLst>
              <a:ext uri="{FF2B5EF4-FFF2-40B4-BE49-F238E27FC236}">
                <a16:creationId xmlns:a16="http://schemas.microsoft.com/office/drawing/2014/main" id="{D5DA179C-F666-4916-B0D3-7C566F5B534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79043" y="3509118"/>
            <a:ext cx="4669362" cy="2314744"/>
          </a:xfrm>
          <a:prstGeom prst="homePlate">
            <a:avLst/>
          </a:prstGeom>
          <a:solidFill>
            <a:schemeClr val="accent4"/>
          </a:solidFill>
        </p:spPr>
        <p:txBody>
          <a:bodyPr lIns="108000" anchor="ctr" anchorCtr="0"/>
          <a:lstStyle>
            <a:lvl1pPr marL="0" indent="0">
              <a:buNone/>
              <a:defRPr sz="4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499732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lowchart, details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3AD6C286-EEA8-453D-BC0E-8628B85707F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869627" y="7247367"/>
            <a:ext cx="17724962" cy="851297"/>
          </a:xfrm>
          <a:prstGeom prst="round2DiagRect">
            <a:avLst/>
          </a:prstGeom>
          <a:solidFill>
            <a:srgbClr val="FFF3E8"/>
          </a:solidFill>
        </p:spPr>
        <p:txBody>
          <a:bodyPr anchor="ctr" anchorCtr="0">
            <a:spAutoFit/>
          </a:bodyPr>
          <a:lstStyle>
            <a:lvl1pPr marL="1921790" indent="-474098">
              <a:defRPr sz="4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640C641D-D45A-4414-B7D3-B098D1FD095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869629" y="10253891"/>
            <a:ext cx="17724962" cy="851297"/>
          </a:xfrm>
          <a:prstGeom prst="round2DiagRect">
            <a:avLst/>
          </a:prstGeom>
          <a:solidFill>
            <a:srgbClr val="FFF3E8"/>
          </a:solidFill>
        </p:spPr>
        <p:txBody>
          <a:bodyPr anchor="ctr" anchorCtr="0">
            <a:spAutoFit/>
          </a:bodyPr>
          <a:lstStyle>
            <a:lvl1pPr marL="1921790" indent="-474098">
              <a:defRPr sz="4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4A468E6-FDBC-4998-83C5-3FAAA48F2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034" y="1360702"/>
            <a:ext cx="18912080" cy="1794936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D66C3F04-C265-406C-A2C3-ADAE225A66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79043" y="9522166"/>
            <a:ext cx="4669362" cy="2314744"/>
          </a:xfrm>
          <a:prstGeom prst="homePlate">
            <a:avLst/>
          </a:prstGeom>
          <a:solidFill>
            <a:srgbClr val="7030A0"/>
          </a:solidFill>
        </p:spPr>
        <p:txBody>
          <a:bodyPr lIns="108000" anchor="ctr" anchorCtr="0"/>
          <a:lstStyle>
            <a:lvl1pPr marL="0" indent="0">
              <a:buNone/>
              <a:defRPr sz="4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71D093A6-4BD3-47DE-B650-D51276E4206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559005" y="6515646"/>
            <a:ext cx="4669362" cy="2314744"/>
          </a:xfrm>
          <a:prstGeom prst="homePlate">
            <a:avLst/>
          </a:prstGeom>
          <a:solidFill>
            <a:srgbClr val="7030A0"/>
          </a:solidFill>
        </p:spPr>
        <p:txBody>
          <a:bodyPr lIns="108000" anchor="ctr" anchorCtr="0"/>
          <a:lstStyle>
            <a:lvl1pPr marL="0" indent="0">
              <a:buNone/>
              <a:defRPr sz="4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1B364A45-AF26-4F59-8D22-909AFD9756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69629" y="4238227"/>
            <a:ext cx="17724962" cy="851297"/>
          </a:xfrm>
          <a:prstGeom prst="round2DiagRect">
            <a:avLst/>
          </a:prstGeom>
          <a:solidFill>
            <a:srgbClr val="FFF3E8"/>
          </a:solidFill>
        </p:spPr>
        <p:txBody>
          <a:bodyPr anchor="ctr" anchorCtr="0">
            <a:spAutoFit/>
          </a:bodyPr>
          <a:lstStyle>
            <a:lvl1pPr marL="1921790" indent="-474098">
              <a:defRPr sz="4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7">
            <a:extLst>
              <a:ext uri="{FF2B5EF4-FFF2-40B4-BE49-F238E27FC236}">
                <a16:creationId xmlns:a16="http://schemas.microsoft.com/office/drawing/2014/main" id="{D5DA179C-F666-4916-B0D3-7C566F5B534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79043" y="3509118"/>
            <a:ext cx="4669362" cy="2314744"/>
          </a:xfrm>
          <a:prstGeom prst="homePlate">
            <a:avLst/>
          </a:prstGeom>
          <a:solidFill>
            <a:srgbClr val="7030A0"/>
          </a:solidFill>
        </p:spPr>
        <p:txBody>
          <a:bodyPr lIns="108000" anchor="ctr" anchorCtr="0"/>
          <a:lstStyle>
            <a:lvl1pPr marL="0" indent="0">
              <a:buNone/>
              <a:defRPr sz="4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811768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+Text+2 landscape pics_purple">
    <p:bg>
      <p:bgPr>
        <a:solidFill>
          <a:srgbClr val="7032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4126A3FE-EFBF-47B3-9B11-2DC42914A6F9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14085305" y="6858006"/>
            <a:ext cx="10290930" cy="686207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5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2B8E7120-DB7F-421C-AADB-6133DEE46DCB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4085302" y="0"/>
            <a:ext cx="10284824" cy="6858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5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461C3B6E-2FBA-42B3-BB0A-BE0A8383648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79041" y="4521875"/>
            <a:ext cx="10612954" cy="7833438"/>
          </a:xfrm>
          <a:prstGeom prst="rect">
            <a:avLst/>
          </a:prstGeom>
        </p:spPr>
        <p:txBody>
          <a:bodyPr>
            <a:noAutofit/>
          </a:bodyPr>
          <a:lstStyle>
            <a:lvl1pPr marL="728084" indent="-728084">
              <a:buFont typeface="Arial" panose="020B0604020202020204" pitchFamily="34" charset="0"/>
              <a:buChar char="•"/>
              <a:defRPr sz="5600" b="0" baseline="0">
                <a:solidFill>
                  <a:schemeClr val="bg1"/>
                </a:solidFill>
              </a:defRPr>
            </a:lvl1pPr>
            <a:lvl2pPr marL="1097200" indent="0">
              <a:buFont typeface="Arial"/>
              <a:buNone/>
              <a:defRPr sz="7466">
                <a:solidFill>
                  <a:schemeClr val="bg1"/>
                </a:solidFill>
              </a:defRPr>
            </a:lvl2pPr>
            <a:lvl3pPr marL="2529648" indent="-457168">
              <a:buFont typeface="Arial"/>
              <a:buChar char="•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670BE03-BC5F-417C-BDEA-73E100B43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034" y="1360702"/>
            <a:ext cx="10612960" cy="1794936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175032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+Text+2 landscape pics_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4126A3FE-EFBF-47B3-9B11-2DC42914A6F9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14105291" y="6858006"/>
            <a:ext cx="10290930" cy="686207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5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2B8E7120-DB7F-421C-AADB-6133DEE46DCB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4105286" y="0"/>
            <a:ext cx="10284824" cy="6858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5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8A7609CD-A17E-44C8-BC02-B49A0942D77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79041" y="4521875"/>
            <a:ext cx="10612954" cy="7833438"/>
          </a:xfrm>
          <a:prstGeom prst="rect">
            <a:avLst/>
          </a:prstGeom>
        </p:spPr>
        <p:txBody>
          <a:bodyPr>
            <a:noAutofit/>
          </a:bodyPr>
          <a:lstStyle>
            <a:lvl1pPr marL="728084" indent="-728084">
              <a:buFont typeface="Arial" panose="020B0604020202020204" pitchFamily="34" charset="0"/>
              <a:buChar char="•"/>
              <a:defRPr sz="5600" b="0" baseline="0">
                <a:solidFill>
                  <a:schemeClr val="bg1"/>
                </a:solidFill>
              </a:defRPr>
            </a:lvl1pPr>
            <a:lvl2pPr marL="1097200" indent="0">
              <a:buFont typeface="Arial"/>
              <a:buNone/>
              <a:defRPr sz="7466">
                <a:solidFill>
                  <a:schemeClr val="bg1"/>
                </a:solidFill>
              </a:defRPr>
            </a:lvl2pPr>
            <a:lvl3pPr marL="2529648" indent="-457168">
              <a:buFont typeface="Arial"/>
              <a:buChar char="•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A3D9552-35B4-45E6-B8D3-884017225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034" y="1360702"/>
            <a:ext cx="10612960" cy="1794936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2176652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+Text+2 landscape pics_oran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4126A3FE-EFBF-47B3-9B11-2DC42914A6F9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14085305" y="6858006"/>
            <a:ext cx="10290930" cy="686207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5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2B8E7120-DB7F-421C-AADB-6133DEE46DCB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4085302" y="0"/>
            <a:ext cx="10284824" cy="6858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5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698BC4A-29D0-465F-B418-D0AD3A409CD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79041" y="4521875"/>
            <a:ext cx="10612954" cy="7833438"/>
          </a:xfrm>
          <a:prstGeom prst="rect">
            <a:avLst/>
          </a:prstGeom>
        </p:spPr>
        <p:txBody>
          <a:bodyPr>
            <a:noAutofit/>
          </a:bodyPr>
          <a:lstStyle>
            <a:lvl1pPr marL="728084" indent="-728084">
              <a:buFont typeface="Arial" panose="020B0604020202020204" pitchFamily="34" charset="0"/>
              <a:buChar char="•"/>
              <a:defRPr sz="5600" b="0" baseline="0">
                <a:solidFill>
                  <a:schemeClr val="bg1"/>
                </a:solidFill>
              </a:defRPr>
            </a:lvl1pPr>
            <a:lvl2pPr marL="1097200" indent="0">
              <a:buFont typeface="Arial"/>
              <a:buNone/>
              <a:defRPr sz="7466">
                <a:solidFill>
                  <a:schemeClr val="bg1"/>
                </a:solidFill>
              </a:defRPr>
            </a:lvl2pPr>
            <a:lvl3pPr marL="2529648" indent="-457168">
              <a:buFont typeface="Arial"/>
              <a:buChar char="•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8E26596-8526-4ADF-BF19-A54DCBCF2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034" y="1360702"/>
            <a:ext cx="10612960" cy="1794936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210530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- ROEU Rural Develop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B444131-0C41-46EB-8E44-701D9C966C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24384002" cy="1371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F1DF92-EC82-45EA-BFAC-1D3F7F00CB42}"/>
              </a:ext>
            </a:extLst>
          </p:cNvPr>
          <p:cNvSpPr txBox="1"/>
          <p:nvPr userDrawn="1"/>
        </p:nvSpPr>
        <p:spPr>
          <a:xfrm>
            <a:off x="273109" y="12972290"/>
            <a:ext cx="82710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err="1">
                <a:solidFill>
                  <a:schemeClr val="bg1"/>
                </a:solidFill>
                <a:effectLst/>
              </a:rPr>
              <a:t>Samina, Kosovo. Photo: Marcus Lundstedt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243E0D-2F4C-4D45-86E6-C68B90971F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70453" y="5256028"/>
            <a:ext cx="12031134" cy="320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87920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er+Text+landscape pic_purple">
    <p:bg>
      <p:bgPr>
        <a:solidFill>
          <a:srgbClr val="7032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2B8E7120-DB7F-421C-AADB-6133DEE46DCB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4091406" y="3630858"/>
            <a:ext cx="10284824" cy="6858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461C3B6E-2FBA-42B3-BB0A-BE0A8383648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51281" y="3630859"/>
            <a:ext cx="10612954" cy="8586246"/>
          </a:xfrm>
          <a:prstGeom prst="rect">
            <a:avLst/>
          </a:prstGeom>
        </p:spPr>
        <p:txBody>
          <a:bodyPr>
            <a:noAutofit/>
          </a:bodyPr>
          <a:lstStyle>
            <a:lvl1pPr marL="728084" indent="-728084">
              <a:buFont typeface="Arial" panose="020B0604020202020204" pitchFamily="34" charset="0"/>
              <a:buChar char="•"/>
              <a:defRPr sz="7466" b="0" baseline="0">
                <a:solidFill>
                  <a:schemeClr val="bg1"/>
                </a:solidFill>
              </a:defRPr>
            </a:lvl1pPr>
            <a:lvl2pPr marL="1097200" indent="0">
              <a:buFont typeface="Arial"/>
              <a:buNone/>
              <a:defRPr sz="7466">
                <a:solidFill>
                  <a:schemeClr val="bg1"/>
                </a:solidFill>
              </a:defRPr>
            </a:lvl2pPr>
            <a:lvl3pPr marL="2529648" indent="-457168">
              <a:buFont typeface="Arial"/>
              <a:buChar char="•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4FAF353-3840-4B29-BFF5-E67454DC8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034" y="1360702"/>
            <a:ext cx="18912080" cy="1794936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2154B4-B236-404F-AF3F-0AD5C1F929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564958" y="12312189"/>
            <a:ext cx="3006252" cy="80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9943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er+Text+landscape pic_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8B6D87F8-4120-45F3-9498-6282F0F07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034" y="1360702"/>
            <a:ext cx="18912080" cy="1794936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D709ADC-1BE5-4859-BA7A-D0AA6EDE963C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4091406" y="3630858"/>
            <a:ext cx="10284824" cy="6858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108F3D00-176B-415C-A30E-09FAD8266E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51281" y="3630859"/>
            <a:ext cx="10612954" cy="8586246"/>
          </a:xfrm>
          <a:prstGeom prst="rect">
            <a:avLst/>
          </a:prstGeom>
        </p:spPr>
        <p:txBody>
          <a:bodyPr>
            <a:noAutofit/>
          </a:bodyPr>
          <a:lstStyle>
            <a:lvl1pPr marL="728084" indent="-728084">
              <a:buFont typeface="Arial" panose="020B0604020202020204" pitchFamily="34" charset="0"/>
              <a:buChar char="•"/>
              <a:defRPr sz="7466" b="0" baseline="0">
                <a:solidFill>
                  <a:schemeClr val="bg1"/>
                </a:solidFill>
              </a:defRPr>
            </a:lvl1pPr>
            <a:lvl2pPr marL="1097200" indent="0">
              <a:buFont typeface="Arial"/>
              <a:buNone/>
              <a:defRPr sz="7466">
                <a:solidFill>
                  <a:schemeClr val="bg1"/>
                </a:solidFill>
              </a:defRPr>
            </a:lvl2pPr>
            <a:lvl3pPr marL="2529648" indent="-457168">
              <a:buFont typeface="Arial"/>
              <a:buChar char="•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F51903-A863-49DE-AB31-FC75643ED4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564958" y="12312189"/>
            <a:ext cx="3006252" cy="80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17956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er+Text+landscape pic_oran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EDB176D-3E59-42B5-9225-03C1061A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034" y="1360702"/>
            <a:ext cx="18912080" cy="1794936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564F4E99-648E-4101-81AA-84FE680F4F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4091406" y="3630858"/>
            <a:ext cx="10284824" cy="6858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5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C2BA7D88-CDA3-400B-AD92-C0B0975002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51281" y="3630859"/>
            <a:ext cx="10612954" cy="8586246"/>
          </a:xfrm>
          <a:prstGeom prst="rect">
            <a:avLst/>
          </a:prstGeom>
        </p:spPr>
        <p:txBody>
          <a:bodyPr>
            <a:noAutofit/>
          </a:bodyPr>
          <a:lstStyle>
            <a:lvl1pPr marL="728084" indent="-728084">
              <a:buFont typeface="Arial" panose="020B0604020202020204" pitchFamily="34" charset="0"/>
              <a:buChar char="•"/>
              <a:defRPr sz="5600" b="0" baseline="0">
                <a:solidFill>
                  <a:schemeClr val="bg1"/>
                </a:solidFill>
              </a:defRPr>
            </a:lvl1pPr>
            <a:lvl2pPr marL="1097200" indent="0">
              <a:buFont typeface="Arial"/>
              <a:buNone/>
              <a:defRPr sz="7466">
                <a:solidFill>
                  <a:schemeClr val="bg1"/>
                </a:solidFill>
              </a:defRPr>
            </a:lvl2pPr>
            <a:lvl3pPr marL="2529648" indent="-457168">
              <a:buFont typeface="Arial"/>
              <a:buChar char="•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A2485B-BC82-4F02-84F3-1263BAB410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564958" y="12312189"/>
            <a:ext cx="3006252" cy="80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69012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+Text+large pic_purpl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5">
            <a:extLst>
              <a:ext uri="{FF2B5EF4-FFF2-40B4-BE49-F238E27FC236}">
                <a16:creationId xmlns:a16="http://schemas.microsoft.com/office/drawing/2014/main" id="{9F740605-198D-41D4-806D-F095F4423052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12211986" y="0"/>
            <a:ext cx="12192000" cy="13716000"/>
          </a:xfrm>
          <a:prstGeom prst="rect">
            <a:avLst/>
          </a:prstGeom>
          <a:solidFill>
            <a:schemeClr val="bg1"/>
          </a:solidFill>
          <a:ln w="139700">
            <a:noFill/>
            <a:miter lim="800000"/>
          </a:ln>
        </p:spPr>
        <p:txBody>
          <a:bodyPr/>
          <a:lstStyle>
            <a:lvl1pPr marL="0" indent="0">
              <a:buNone/>
              <a:defRPr sz="5600">
                <a:latin typeface="+mn-lt"/>
                <a:cs typeface="Helvetica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35576EA0-14DC-4395-A212-0D06023549D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79043" y="4521875"/>
            <a:ext cx="9823390" cy="7833438"/>
          </a:xfrm>
          <a:prstGeom prst="rect">
            <a:avLst/>
          </a:prstGeom>
        </p:spPr>
        <p:txBody>
          <a:bodyPr>
            <a:noAutofit/>
          </a:bodyPr>
          <a:lstStyle>
            <a:lvl1pPr marL="728084" indent="-728084">
              <a:buFont typeface="Arial" panose="020B0604020202020204" pitchFamily="34" charset="0"/>
              <a:buChar char="•"/>
              <a:defRPr sz="5600" b="0" baseline="0">
                <a:solidFill>
                  <a:schemeClr val="bg1"/>
                </a:solidFill>
              </a:defRPr>
            </a:lvl1pPr>
            <a:lvl2pPr marL="1097200" indent="0">
              <a:buFont typeface="Arial"/>
              <a:buNone/>
              <a:defRPr sz="7466">
                <a:solidFill>
                  <a:schemeClr val="bg1"/>
                </a:solidFill>
              </a:defRPr>
            </a:lvl2pPr>
            <a:lvl3pPr marL="2529648" indent="-457168">
              <a:buFont typeface="Arial"/>
              <a:buChar char="•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69E83F-9226-4406-95AB-3C468E597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043" y="1360702"/>
            <a:ext cx="9823394" cy="1794936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6111264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+Text+large pic_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5">
            <a:extLst>
              <a:ext uri="{FF2B5EF4-FFF2-40B4-BE49-F238E27FC236}">
                <a16:creationId xmlns:a16="http://schemas.microsoft.com/office/drawing/2014/main" id="{9F740605-198D-41D4-806D-F095F4423052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12211986" y="0"/>
            <a:ext cx="12192000" cy="13716000"/>
          </a:xfrm>
          <a:prstGeom prst="rect">
            <a:avLst/>
          </a:prstGeom>
          <a:solidFill>
            <a:schemeClr val="bg1"/>
          </a:solidFill>
          <a:ln w="139700">
            <a:noFill/>
            <a:miter lim="800000"/>
          </a:ln>
        </p:spPr>
        <p:txBody>
          <a:bodyPr/>
          <a:lstStyle>
            <a:lvl1pPr marL="0" indent="0">
              <a:buNone/>
              <a:defRPr sz="5600">
                <a:latin typeface="+mn-lt"/>
                <a:cs typeface="Helvetica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248159B0-4450-49F5-80B6-04745E4E344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79043" y="4521875"/>
            <a:ext cx="9823390" cy="7833438"/>
          </a:xfrm>
          <a:prstGeom prst="rect">
            <a:avLst/>
          </a:prstGeom>
        </p:spPr>
        <p:txBody>
          <a:bodyPr>
            <a:noAutofit/>
          </a:bodyPr>
          <a:lstStyle>
            <a:lvl1pPr marL="728084" indent="-728084">
              <a:buFont typeface="Arial" panose="020B0604020202020204" pitchFamily="34" charset="0"/>
              <a:buChar char="•"/>
              <a:defRPr sz="5600" b="0" baseline="0">
                <a:solidFill>
                  <a:schemeClr val="bg1"/>
                </a:solidFill>
              </a:defRPr>
            </a:lvl1pPr>
            <a:lvl2pPr marL="1097200" indent="0">
              <a:buFont typeface="Arial"/>
              <a:buNone/>
              <a:defRPr sz="7466">
                <a:solidFill>
                  <a:schemeClr val="bg1"/>
                </a:solidFill>
              </a:defRPr>
            </a:lvl2pPr>
            <a:lvl3pPr marL="2529648" indent="-457168">
              <a:buFont typeface="Arial"/>
              <a:buChar char="•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4575772-228D-47D1-99B4-8B3435337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043" y="1360702"/>
            <a:ext cx="9823394" cy="1794936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1041102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+Text+large pic_oran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5">
            <a:extLst>
              <a:ext uri="{FF2B5EF4-FFF2-40B4-BE49-F238E27FC236}">
                <a16:creationId xmlns:a16="http://schemas.microsoft.com/office/drawing/2014/main" id="{9F740605-198D-41D4-806D-F095F4423052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12211986" y="19352"/>
            <a:ext cx="12192000" cy="13716000"/>
          </a:xfrm>
          <a:prstGeom prst="rect">
            <a:avLst/>
          </a:prstGeom>
          <a:solidFill>
            <a:schemeClr val="bg1"/>
          </a:solidFill>
          <a:ln w="139700">
            <a:noFill/>
            <a:miter lim="800000"/>
          </a:ln>
        </p:spPr>
        <p:txBody>
          <a:bodyPr/>
          <a:lstStyle>
            <a:lvl1pPr marL="0" indent="0">
              <a:buNone/>
              <a:defRPr sz="5600">
                <a:latin typeface="+mn-lt"/>
                <a:cs typeface="Helvetica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4C736D6E-2C66-4EB8-9DDC-7145484A72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79043" y="4521875"/>
            <a:ext cx="9823390" cy="7833438"/>
          </a:xfrm>
          <a:prstGeom prst="rect">
            <a:avLst/>
          </a:prstGeom>
        </p:spPr>
        <p:txBody>
          <a:bodyPr>
            <a:noAutofit/>
          </a:bodyPr>
          <a:lstStyle>
            <a:lvl1pPr marL="728084" indent="-728084">
              <a:buFont typeface="Arial" panose="020B0604020202020204" pitchFamily="34" charset="0"/>
              <a:buChar char="•"/>
              <a:defRPr sz="5600" b="0" baseline="0">
                <a:solidFill>
                  <a:schemeClr val="bg1"/>
                </a:solidFill>
              </a:defRPr>
            </a:lvl1pPr>
            <a:lvl2pPr marL="1097200" indent="0">
              <a:buFont typeface="Arial"/>
              <a:buNone/>
              <a:defRPr sz="7466">
                <a:solidFill>
                  <a:schemeClr val="bg1"/>
                </a:solidFill>
              </a:defRPr>
            </a:lvl2pPr>
            <a:lvl3pPr marL="2529648" indent="-457168">
              <a:buFont typeface="Arial"/>
              <a:buChar char="•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5AEABFB-A049-4FB0-B008-9FC1E50BA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043" y="1360702"/>
            <a:ext cx="9823394" cy="1794936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4182692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+large pictur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5">
            <a:extLst>
              <a:ext uri="{FF2B5EF4-FFF2-40B4-BE49-F238E27FC236}">
                <a16:creationId xmlns:a16="http://schemas.microsoft.com/office/drawing/2014/main" id="{9EAF4386-9AEE-4669-A53A-0322C754B0F0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10276123" y="0"/>
            <a:ext cx="14107886" cy="13716000"/>
          </a:xfrm>
          <a:prstGeom prst="rect">
            <a:avLst/>
          </a:prstGeom>
          <a:solidFill>
            <a:schemeClr val="bg1"/>
          </a:solidFill>
          <a:ln w="139700">
            <a:noFill/>
            <a:miter lim="800000"/>
          </a:ln>
        </p:spPr>
        <p:txBody>
          <a:bodyPr/>
          <a:lstStyle>
            <a:lvl1pPr marL="0" indent="0">
              <a:buNone/>
              <a:defRPr sz="5600">
                <a:latin typeface="+mn-lt"/>
                <a:cs typeface="Helvetica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ADE509B5-47E6-4D08-8610-E9E280CCA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781" y="10744861"/>
            <a:ext cx="9025166" cy="2308324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FEE81C-42B3-4618-9D08-256B2FD635A4}"/>
              </a:ext>
            </a:extLst>
          </p:cNvPr>
          <p:cNvSpPr txBox="1"/>
          <p:nvPr userDrawn="1"/>
        </p:nvSpPr>
        <p:spPr>
          <a:xfrm>
            <a:off x="1270457" y="390763"/>
            <a:ext cx="370911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5600">
                <a:solidFill>
                  <a:schemeClr val="bg1"/>
                </a:solidFill>
                <a:latin typeface="Georgia" panose="02040502050405020303" pitchFamily="18" charset="0"/>
              </a:rPr>
              <a:t>’’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24F8F9C-02A9-45A6-9AFE-B10E0B5A34A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94431" y="2517896"/>
            <a:ext cx="9025166" cy="2309093"/>
          </a:xfrm>
          <a:prstGeom prst="round2DiagRect">
            <a:avLst/>
          </a:prstGeom>
          <a:solidFill>
            <a:schemeClr val="accent3"/>
          </a:solidFill>
        </p:spPr>
        <p:txBody>
          <a:bodyPr wrap="square" lIns="180000" tIns="180000" rIns="180000" bIns="180000">
            <a:spAutoFit/>
          </a:bodyPr>
          <a:lstStyle>
            <a:lvl1pPr marL="0" indent="0" algn="l">
              <a:buNone/>
              <a:defRPr sz="5600">
                <a:solidFill>
                  <a:schemeClr val="bg1"/>
                </a:solidFill>
                <a:latin typeface="+mn-lt"/>
                <a:cs typeface="Helvetica" panose="020B0604020202020204" pitchFamily="34" charset="0"/>
              </a:defRPr>
            </a:lvl1pPr>
            <a:lvl5pPr marL="4876436" indent="0" algn="l">
              <a:buNone/>
              <a:defRPr/>
            </a:lvl5pPr>
          </a:lstStyle>
          <a:p>
            <a:pPr lvl="0" algn="ctr"/>
            <a:r>
              <a:rPr lang="en-US">
                <a:solidFill>
                  <a:schemeClr val="lt1"/>
                </a:solidFill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9763219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ox + larger picture">
    <p:bg>
      <p:bgPr>
        <a:solidFill>
          <a:srgbClr val="FF5D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F8DEAD8-39F4-4056-871D-CFFCBF02CB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34811" y="0"/>
            <a:ext cx="14069182" cy="1371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600">
                <a:latin typeface="+mn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sv-SE" noProof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89E0ED0-0927-49A5-92BD-1388D95C85C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94431" y="2517896"/>
            <a:ext cx="9025166" cy="2309093"/>
          </a:xfrm>
          <a:prstGeom prst="round2DiagRect">
            <a:avLst/>
          </a:prstGeom>
          <a:solidFill>
            <a:srgbClr val="7030A0"/>
          </a:solidFill>
        </p:spPr>
        <p:txBody>
          <a:bodyPr wrap="square" lIns="180000" tIns="180000" rIns="180000" bIns="180000">
            <a:spAutoFit/>
          </a:bodyPr>
          <a:lstStyle>
            <a:lvl1pPr marL="0" indent="0" algn="l">
              <a:buNone/>
              <a:defRPr sz="5600">
                <a:solidFill>
                  <a:schemeClr val="bg1"/>
                </a:solidFill>
                <a:latin typeface="+mn-lt"/>
                <a:cs typeface="Helvetica" panose="020B0604020202020204" pitchFamily="34" charset="0"/>
              </a:defRPr>
            </a:lvl1pPr>
            <a:lvl5pPr marL="4876436" indent="0" algn="l">
              <a:buNone/>
              <a:defRPr/>
            </a:lvl5pPr>
          </a:lstStyle>
          <a:p>
            <a:pPr lvl="0" algn="ctr"/>
            <a:r>
              <a:rPr lang="en-US">
                <a:solidFill>
                  <a:schemeClr val="lt1"/>
                </a:solidFill>
              </a:rPr>
              <a:t>Click to edit Master text styles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D59C5B7F-F9AD-4F1F-B67B-24B9C54EE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781" y="10744861"/>
            <a:ext cx="9025166" cy="2308324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136177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frame image + purple banner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17" y="0"/>
            <a:ext cx="24406578" cy="13716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5600" baseline="0">
                <a:solidFill>
                  <a:srgbClr val="2F2B20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91B83C6-A2A0-4D59-BDE6-26CF33F4089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38245" y="4480011"/>
            <a:ext cx="15507522" cy="1671202"/>
          </a:xfrm>
          <a:prstGeom prst="rect">
            <a:avLst/>
          </a:prstGeom>
          <a:solidFill>
            <a:srgbClr val="7030A0"/>
          </a:solidFill>
        </p:spPr>
        <p:txBody>
          <a:bodyPr wrap="square" lIns="180000" tIns="180000" rIns="180000" bIns="180000" anchor="ctr" anchorCtr="0">
            <a:noAutofit/>
          </a:bodyPr>
          <a:lstStyle>
            <a:lvl1pPr marL="0" indent="0" algn="ctr">
              <a:buFontTx/>
              <a:buNone/>
              <a:defRPr sz="8000" b="1" cap="all" baseline="0">
                <a:solidFill>
                  <a:schemeClr val="tx1"/>
                </a:solidFill>
                <a:latin typeface="+mj-lt"/>
              </a:defRPr>
            </a:lvl1pPr>
            <a:lvl2pPr marL="914334" indent="0">
              <a:buNone/>
              <a:defRPr/>
            </a:lvl2pPr>
            <a:lvl3pPr marL="1828664" indent="0">
              <a:buNone/>
              <a:defRPr/>
            </a:lvl3pPr>
            <a:lvl4pPr marL="2802258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DB25D21C-D86F-4029-9ACA-2763FA36266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38243" y="7290467"/>
            <a:ext cx="15507522" cy="1671202"/>
          </a:xfrm>
          <a:prstGeom prst="rect">
            <a:avLst/>
          </a:prstGeom>
          <a:solidFill>
            <a:srgbClr val="7030A0"/>
          </a:solidFill>
        </p:spPr>
        <p:txBody>
          <a:bodyPr wrap="square" lIns="180000" tIns="180000" rIns="180000" bIns="180000" anchor="ctr" anchorCtr="0">
            <a:noAutofit/>
          </a:bodyPr>
          <a:lstStyle>
            <a:lvl1pPr marL="0" indent="0" algn="ctr">
              <a:buFontTx/>
              <a:buNone/>
              <a:defRPr sz="8000" b="1" cap="all" baseline="0">
                <a:solidFill>
                  <a:schemeClr val="tx1"/>
                </a:solidFill>
                <a:latin typeface="+mj-lt"/>
              </a:defRPr>
            </a:lvl1pPr>
            <a:lvl2pPr marL="914334" indent="0">
              <a:buNone/>
              <a:defRPr/>
            </a:lvl2pPr>
            <a:lvl3pPr marL="1828664" indent="0">
              <a:buNone/>
              <a:defRPr/>
            </a:lvl3pPr>
            <a:lvl4pPr marL="2802258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11200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+ Full fram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6C835F1-FEA6-4795-ADE1-874DF7130FA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466"/>
            </a:lvl1pPr>
          </a:lstStyle>
          <a:p>
            <a:pPr lvl="0"/>
            <a:r>
              <a:rPr lang="en-US" noProof="0"/>
              <a:t>Click icon to add picture</a:t>
            </a:r>
            <a:endParaRPr lang="sv-SE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F95ABE-1479-4DF8-AE4D-6D34AA0FBF2A}"/>
              </a:ext>
            </a:extLst>
          </p:cNvPr>
          <p:cNvSpPr txBox="1"/>
          <p:nvPr userDrawn="1"/>
        </p:nvSpPr>
        <p:spPr>
          <a:xfrm>
            <a:off x="1278467" y="10088043"/>
            <a:ext cx="6946902" cy="311996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 spc="-1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2438220">
              <a:defRPr/>
            </a:pPr>
            <a:r>
              <a:rPr lang="sv-SE" sz="17600">
                <a:solidFill>
                  <a:schemeClr val="bg1"/>
                </a:solidFill>
              </a:rPr>
              <a:t>TACK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82B9CB5-8AB0-425A-967B-FA552829F69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8233" y="7693041"/>
            <a:ext cx="11126410" cy="5468518"/>
          </a:xfrm>
          <a:prstGeom prst="round2DiagRect">
            <a:avLst/>
          </a:prstGeom>
          <a:solidFill>
            <a:schemeClr val="accent5"/>
          </a:solidFill>
        </p:spPr>
        <p:txBody>
          <a:bodyPr lIns="180000" tIns="180000" rIns="180000" bIns="180000"/>
          <a:lstStyle>
            <a:lvl1pPr marL="0" indent="0">
              <a:lnSpc>
                <a:spcPts val="18666"/>
              </a:lnSpc>
              <a:buNone/>
              <a:defRPr sz="21332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314324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- ROLA Rural Develop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F7CF6A-77DC-42B4-853A-09972BC5B9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747"/>
          <a:stretch>
            <a:fillRect/>
          </a:stretch>
        </p:blipFill>
        <p:spPr>
          <a:xfrm>
            <a:off x="11" y="0"/>
            <a:ext cx="24383998" cy="1371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F059BA-15EF-48E5-9A27-75D39133AA19}"/>
              </a:ext>
            </a:extLst>
          </p:cNvPr>
          <p:cNvSpPr txBox="1"/>
          <p:nvPr userDrawn="1"/>
        </p:nvSpPr>
        <p:spPr>
          <a:xfrm>
            <a:off x="273107" y="12972295"/>
            <a:ext cx="99681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</a:effectLst>
              </a:rPr>
              <a:t>Marina Pecher, Delia Pecherand, Gladis Chumil, Guatemala. Photo: Jesper Klemedsson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64C7D2-0EDC-40B6-A81D-2731B73FA3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70453" y="5256028"/>
            <a:ext cx="12031134" cy="320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62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- purple">
    <p:bg>
      <p:bgPr>
        <a:solidFill>
          <a:srgbClr val="7032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641608" y="2330823"/>
            <a:ext cx="15746000" cy="10100237"/>
          </a:xfrm>
        </p:spPr>
        <p:txBody>
          <a:bodyPr>
            <a:noAutofit/>
          </a:bodyPr>
          <a:lstStyle>
            <a:lvl1pPr marL="0" marR="0" indent="0" algn="l" defTabSz="121921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sv-SE" sz="10667" b="1" i="0" u="none" strike="noStrike" baseline="0" smtClean="0">
                <a:ln>
                  <a:noFill/>
                </a:ln>
                <a:solidFill>
                  <a:srgbClr val="FFFFFF"/>
                </a:solidFill>
                <a:latin typeface="Arial"/>
                <a:cs typeface="Arial"/>
              </a:defRPr>
            </a:lvl1pPr>
            <a:lvl2pPr marL="0" indent="0">
              <a:spcBef>
                <a:spcPts val="2400"/>
              </a:spcBef>
              <a:buNone/>
              <a:defRPr sz="7467" baseline="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DA7F7C-F4C0-4BDB-8C5D-A782A5EA96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64953" y="12318524"/>
            <a:ext cx="3006248" cy="80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2358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+ single headlin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1579039" y="3680615"/>
            <a:ext cx="18912077" cy="8040819"/>
          </a:xfrm>
        </p:spPr>
        <p:txBody>
          <a:bodyPr>
            <a:noAutofit/>
          </a:bodyPr>
          <a:lstStyle>
            <a:lvl1pPr marL="728142" indent="-728142">
              <a:buFont typeface="Arial" panose="020B0604020202020204" pitchFamily="34" charset="0"/>
              <a:buChar char="•"/>
              <a:defRPr sz="7467" b="0" baseline="0">
                <a:solidFill>
                  <a:schemeClr val="tx1"/>
                </a:solidFill>
              </a:defRPr>
            </a:lvl1pPr>
            <a:lvl2pPr marL="1554499" indent="-457206">
              <a:buFont typeface="Arial"/>
              <a:buChar char="•"/>
              <a:defRPr sz="4800"/>
            </a:lvl2pPr>
            <a:lvl3pPr marL="2529872" indent="-457206">
              <a:buFont typeface="Arial"/>
              <a:buChar char="•"/>
              <a:defRPr sz="4267"/>
            </a:lvl3pPr>
            <a:lvl4pPr marL="2804195" indent="0">
              <a:buNone/>
              <a:defRPr sz="3200"/>
            </a:lvl4pPr>
            <a:lvl5pPr>
              <a:defRPr sz="2667"/>
            </a:lvl5pPr>
          </a:lstStyle>
          <a:p>
            <a:pPr lvl="0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B41B01D-E78C-4D2D-9B4C-ADF3AC83F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035" y="1360697"/>
            <a:ext cx="18912080" cy="1794936"/>
          </a:xfrm>
        </p:spPr>
        <p:txBody>
          <a:bodyPr/>
          <a:lstStyle>
            <a:lvl1pPr>
              <a:defRPr sz="96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3029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frame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9" y="0"/>
            <a:ext cx="24406579" cy="13716000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4800" baseline="0">
                <a:solidFill>
                  <a:srgbClr val="2F2B20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715014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frame p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/>
          <p:cNvSpPr>
            <a:spLocks noGrp="1"/>
          </p:cNvSpPr>
          <p:nvPr>
            <p:ph type="pic" sz="quarter" idx="10" hasCustomPrompt="1"/>
          </p:nvPr>
        </p:nvSpPr>
        <p:spPr>
          <a:xfrm>
            <a:off x="4" y="0"/>
            <a:ext cx="24384003" cy="13716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latin typeface="Helvetica"/>
              </a:defRPr>
            </a:lvl1pPr>
          </a:lstStyle>
          <a:p>
            <a:r>
              <a:rPr lang="en-US" dirty="0" err="1"/>
              <a:t>Bildobjekt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1262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 &amp; bröd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vokador och lime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" name="Presentations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Presentations­titel</a:t>
            </a:r>
          </a:p>
        </p:txBody>
      </p:sp>
      <p:sp>
        <p:nvSpPr>
          <p:cNvPr id="20" name="Skapare och datum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>
                <a:latin typeface="+mn-lt"/>
                <a:ea typeface="+mn-ea"/>
                <a:cs typeface="+mn-cs"/>
                <a:sym typeface="Avenir LT Pro 95 Black"/>
              </a:defRPr>
            </a:lvl1pPr>
          </a:lstStyle>
          <a:p>
            <a:r>
              <a:t>Skapare och datum</a:t>
            </a:r>
          </a:p>
        </p:txBody>
      </p:sp>
      <p:sp>
        <p:nvSpPr>
          <p:cNvPr id="21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Avenir LT Pro 95 Black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Avenir LT Pro 95 Black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Avenir LT Pro 95 Black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Avenir LT Pro 95 Black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Avenir LT Pro 95 Black"/>
              </a:defRPr>
            </a:lvl5pPr>
          </a:lstStyle>
          <a:p>
            <a:r>
              <a:t>Presentations­undertitel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2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och bild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kål med laxkakor, sallad och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0" name="Diabilds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Diabilds­titel</a:t>
            </a:r>
          </a:p>
        </p:txBody>
      </p:sp>
      <p:sp>
        <p:nvSpPr>
          <p:cNvPr id="31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Avenir LT Pro 95 Black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Avenir LT Pro 95 Black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Avenir LT Pro 95 Black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Avenir LT Pro 95 Black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Avenir LT Pro 95 Black"/>
              </a:defRPr>
            </a:lvl5pPr>
          </a:lstStyle>
          <a:p>
            <a:r>
              <a:t>Diabildsundertitel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2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2009729" y="13124552"/>
            <a:ext cx="352045" cy="3352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Brödtext nivå ett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Diabildspunkttext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0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punkter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Diabildsunderti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Avenir LT Pro 95 Black"/>
              </a:defRPr>
            </a:lvl1pPr>
          </a:lstStyle>
          <a:p>
            <a:r>
              <a:t>Diabildsundertitel</a:t>
            </a:r>
          </a:p>
        </p:txBody>
      </p:sp>
      <p:sp>
        <p:nvSpPr>
          <p:cNvPr id="58" name="Brödtext nivå ett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Diabildspunkttext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9" name="Skål med pappardellepasta med persiljesmör, rostade hasselnötter och hyvlad parmesanost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0" name="Diabilds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Diabilds­titel</a:t>
            </a:r>
          </a:p>
        </p:txBody>
      </p:sp>
      <p:sp>
        <p:nvSpPr>
          <p:cNvPr id="61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vs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Avsnittstitel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spc="-232"/>
            </a:lvl1pPr>
          </a:lstStyle>
          <a:p>
            <a:r>
              <a:t>Avsnittstitel</a:t>
            </a:r>
          </a:p>
        </p:txBody>
      </p:sp>
      <p:sp>
        <p:nvSpPr>
          <p:cNvPr id="69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2009729" y="13124552"/>
            <a:ext cx="352045" cy="3352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- ROEA Hou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E8CEC0-78F3-49E1-AC7D-DFD71C9864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4384000" cy="137160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62D7CE-BF7E-4CFE-9FB4-D4BEEDE7A7BF}"/>
              </a:ext>
            </a:extLst>
          </p:cNvPr>
          <p:cNvSpPr txBox="1"/>
          <p:nvPr userDrawn="1"/>
        </p:nvSpPr>
        <p:spPr>
          <a:xfrm>
            <a:off x="273107" y="12972290"/>
            <a:ext cx="99681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>
                <a:solidFill>
                  <a:schemeClr val="bg1"/>
                </a:solidFill>
                <a:effectLst/>
              </a:rPr>
              <a:t>Betty Makiseru, Uganda. Photo: Elisabeth Toll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05A561-600C-4FF6-96FE-D845A9AE67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70453" y="5256028"/>
            <a:ext cx="12031134" cy="320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51499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das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Diabilds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Diabilds­titel</a:t>
            </a:r>
          </a:p>
        </p:txBody>
      </p:sp>
      <p:sp>
        <p:nvSpPr>
          <p:cNvPr id="77" name="Diabildsunderti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Avenir LT Pro 95 Black"/>
              </a:defRPr>
            </a:lvl1pPr>
          </a:lstStyle>
          <a:p>
            <a:r>
              <a:t>Diabildsundertitel</a:t>
            </a:r>
          </a:p>
        </p:txBody>
      </p:sp>
      <p:sp>
        <p:nvSpPr>
          <p:cNvPr id="78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agord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Dagordning, 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Dagordning, titel</a:t>
            </a:r>
          </a:p>
        </p:txBody>
      </p:sp>
      <p:sp>
        <p:nvSpPr>
          <p:cNvPr id="86" name="Dagordning, underti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Avenir LT Pro 95 Black"/>
              </a:defRPr>
            </a:lvl1pPr>
          </a:lstStyle>
          <a:p>
            <a:r>
              <a:t>Dagordning, undertitel</a:t>
            </a:r>
          </a:p>
        </p:txBody>
      </p:sp>
      <p:sp>
        <p:nvSpPr>
          <p:cNvPr id="87" name="Brödtext nivå ett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Ämnen på dagordningen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8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Uttry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Brödtext nivå ett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+mn-lt"/>
                <a:ea typeface="+mn-ea"/>
                <a:cs typeface="+mn-cs"/>
                <a:sym typeface="Avenir LT Pro 95 Black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+mn-lt"/>
                <a:ea typeface="+mn-ea"/>
                <a:cs typeface="+mn-cs"/>
                <a:sym typeface="Avenir LT Pro 95 Black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+mn-lt"/>
                <a:ea typeface="+mn-ea"/>
                <a:cs typeface="+mn-cs"/>
                <a:sym typeface="Avenir LT Pro 95 Black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+mn-lt"/>
                <a:ea typeface="+mn-ea"/>
                <a:cs typeface="+mn-cs"/>
                <a:sym typeface="Avenir LT Pro 95 Black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+mn-lt"/>
                <a:ea typeface="+mn-ea"/>
                <a:cs typeface="+mn-cs"/>
                <a:sym typeface="Avenir LT Pro 95 Black"/>
              </a:defRPr>
            </a:lvl5pPr>
          </a:lstStyle>
          <a:p>
            <a:r>
              <a:t>Uttryck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6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ort fakt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Brödtext nivå ett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spc="-250">
                <a:latin typeface="+mn-lt"/>
                <a:ea typeface="+mn-ea"/>
                <a:cs typeface="+mn-cs"/>
                <a:sym typeface="Avenir LT Pro 95 Black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spc="-250">
                <a:latin typeface="+mn-lt"/>
                <a:ea typeface="+mn-ea"/>
                <a:cs typeface="+mn-cs"/>
                <a:sym typeface="Avenir LT Pro 95 Black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spc="-250">
                <a:latin typeface="+mn-lt"/>
                <a:ea typeface="+mn-ea"/>
                <a:cs typeface="+mn-cs"/>
                <a:sym typeface="Avenir LT Pro 95 Black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spc="-250">
                <a:latin typeface="+mn-lt"/>
                <a:ea typeface="+mn-ea"/>
                <a:cs typeface="+mn-cs"/>
                <a:sym typeface="Avenir LT Pro 95 Black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spc="-250">
                <a:latin typeface="+mn-lt"/>
                <a:ea typeface="+mn-ea"/>
                <a:cs typeface="+mn-cs"/>
                <a:sym typeface="Avenir LT Pro 95 Black"/>
              </a:defRPr>
            </a:lvl5pPr>
          </a:lstStyle>
          <a:p>
            <a:r>
              <a:t>100 %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4" name="Fakta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Avenir LT Pro 95 Black"/>
              </a:defRPr>
            </a:lvl1pPr>
          </a:lstStyle>
          <a:p>
            <a:r>
              <a:t>Faktainformation</a:t>
            </a:r>
          </a:p>
        </p:txBody>
      </p:sp>
      <p:sp>
        <p:nvSpPr>
          <p:cNvPr id="105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illskrivning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>
                <a:latin typeface="+mn-lt"/>
                <a:ea typeface="+mn-ea"/>
                <a:cs typeface="+mn-cs"/>
                <a:sym typeface="Avenir LT Pro 95 Black"/>
              </a:defRPr>
            </a:lvl1pPr>
          </a:lstStyle>
          <a:p>
            <a:r>
              <a:t>Tillskrivning</a:t>
            </a:r>
          </a:p>
        </p:txBody>
      </p:sp>
      <p:sp>
        <p:nvSpPr>
          <p:cNvPr id="113" name="Brödtext nivå ett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+mn-lt"/>
                <a:ea typeface="+mn-ea"/>
                <a:cs typeface="+mn-cs"/>
                <a:sym typeface="Avenir LT Pro 95 Black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+mn-lt"/>
                <a:ea typeface="+mn-ea"/>
                <a:cs typeface="+mn-cs"/>
                <a:sym typeface="Avenir LT Pro 95 Black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+mn-lt"/>
                <a:ea typeface="+mn-ea"/>
                <a:cs typeface="+mn-cs"/>
                <a:sym typeface="Avenir LT Pro 95 Black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+mn-lt"/>
                <a:ea typeface="+mn-ea"/>
                <a:cs typeface="+mn-cs"/>
                <a:sym typeface="Avenir LT Pro 95 Black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+mn-lt"/>
                <a:ea typeface="+mn-ea"/>
                <a:cs typeface="+mn-cs"/>
                <a:sym typeface="Avenir LT Pro 95 Black"/>
              </a:defRPr>
            </a:lvl5pPr>
          </a:lstStyle>
          <a:p>
            <a:r>
              <a:t>”Framträdande citat”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– 3 per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kål med sallad med stekt ris, kokta ägg och ätpinnar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2" name="Skål med laxkakor, sallad och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3" name="Skål med pappardellepasta med persiljesmör, rostade hasselnötter och hyvlad parmesanost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kål med sallad med stekt ris, kokta ägg och ätpinnar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2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+ single headlin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A2BC466-1A8A-4139-B07E-EEAEFD45B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034" y="1360702"/>
            <a:ext cx="18912080" cy="1794936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1466C79E-6B7D-42FA-AB30-A63A189BF0E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579041" y="3678771"/>
            <a:ext cx="18910298" cy="8043334"/>
          </a:xfrm>
          <a:prstGeom prst="rect">
            <a:avLst/>
          </a:prstGeom>
        </p:spPr>
        <p:txBody>
          <a:bodyPr/>
          <a:lstStyle>
            <a:lvl1pPr>
              <a:defRPr sz="5600">
                <a:solidFill>
                  <a:schemeClr val="tx1"/>
                </a:solidFill>
              </a:defRPr>
            </a:lvl1pPr>
            <a:lvl2pPr marL="1197946" indent="-609552">
              <a:buFont typeface="Symbol" panose="05050102010706020507" pitchFamily="18" charset="2"/>
              <a:buChar char="-"/>
              <a:defRPr sz="4800">
                <a:solidFill>
                  <a:schemeClr val="tx1"/>
                </a:solidFill>
              </a:defRPr>
            </a:lvl2pPr>
            <a:lvl3pPr marL="1680508" indent="-482566">
              <a:defRPr sz="4000">
                <a:solidFill>
                  <a:schemeClr val="tx1"/>
                </a:solidFill>
              </a:defRPr>
            </a:lvl3pPr>
            <a:lvl4pPr marL="2802258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29435471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kapare och datum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Skapare och datum</a:t>
            </a:r>
          </a:p>
        </p:txBody>
      </p:sp>
      <p:sp>
        <p:nvSpPr>
          <p:cNvPr id="12" name="Presentationstitel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Presentations­titel</a:t>
            </a:r>
          </a:p>
        </p:txBody>
      </p:sp>
      <p:sp>
        <p:nvSpPr>
          <p:cNvPr id="13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Presentations­undertitel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4633486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- purple">
    <p:bg>
      <p:bgPr>
        <a:solidFill>
          <a:srgbClr val="7032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FEF1FD5-57C9-C48A-0E87-9D912DCE56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9600" y="12069235"/>
            <a:ext cx="3911600" cy="104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641608" y="2330823"/>
            <a:ext cx="15746000" cy="10100237"/>
          </a:xfrm>
        </p:spPr>
        <p:txBody>
          <a:bodyPr>
            <a:noAutofit/>
          </a:bodyPr>
          <a:lstStyle>
            <a:lvl1pPr marL="0" marR="0" indent="0" algn="l" defTabSz="121921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sv-SE" sz="10667" b="1" i="0" u="none" strike="noStrike" baseline="0" smtClean="0">
                <a:ln>
                  <a:noFill/>
                </a:ln>
                <a:solidFill>
                  <a:srgbClr val="FFFFFF"/>
                </a:solidFill>
                <a:latin typeface="Arial"/>
                <a:cs typeface="Arial"/>
              </a:defRPr>
            </a:lvl1pPr>
            <a:lvl2pPr marL="0" indent="0">
              <a:spcBef>
                <a:spcPts val="2400"/>
              </a:spcBef>
              <a:buNone/>
              <a:defRPr sz="7467" baseline="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85067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- label ROAS Hou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6C217283-6793-424E-AC24-3A8A1C207E37" descr="60160740-9700-44C6-A1C8-BD516F099C31">
            <a:extLst>
              <a:ext uri="{FF2B5EF4-FFF2-40B4-BE49-F238E27FC236}">
                <a16:creationId xmlns:a16="http://schemas.microsoft.com/office/drawing/2014/main" id="{7F8B83AD-3873-4FC2-822A-5278AA73DD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0" y="-47275"/>
            <a:ext cx="24384000" cy="13763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FEFB9990-B25B-4197-A66D-E587950373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180829" y="9253773"/>
            <a:ext cx="20022354" cy="1594622"/>
          </a:xfrm>
          <a:prstGeom prst="rect">
            <a:avLst/>
          </a:prstGeom>
          <a:solidFill>
            <a:schemeClr val="accent1"/>
          </a:solidFill>
        </p:spPr>
        <p:txBody>
          <a:bodyPr wrap="square" lIns="180000" tIns="180000" rIns="180000" bIns="180000">
            <a:spAutoFit/>
          </a:bodyPr>
          <a:lstStyle>
            <a:lvl1pPr marL="0" indent="0" algn="ctr">
              <a:buFontTx/>
              <a:buNone/>
              <a:defRPr sz="8000" b="1" cap="all" baseline="0">
                <a:solidFill>
                  <a:schemeClr val="bg1"/>
                </a:solidFill>
                <a:latin typeface="+mj-lt"/>
              </a:defRPr>
            </a:lvl1pPr>
            <a:lvl2pPr marL="914334" indent="0">
              <a:buNone/>
              <a:defRPr/>
            </a:lvl2pPr>
            <a:lvl3pPr marL="1828664" indent="0">
              <a:buNone/>
              <a:defRPr/>
            </a:lvl3pPr>
            <a:lvl4pPr marL="2802258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693A6F-3DDC-4DD2-82C1-32E1911F6E30}"/>
              </a:ext>
            </a:extLst>
          </p:cNvPr>
          <p:cNvSpPr txBox="1"/>
          <p:nvPr userDrawn="1"/>
        </p:nvSpPr>
        <p:spPr>
          <a:xfrm>
            <a:off x="11" y="47275"/>
            <a:ext cx="99681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Rodolfo and Fransisca Barquin, Philippines. Photo: Marcus Lundstedt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644E2B-742B-4CD9-9E31-84B0824F9F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804850" y="980254"/>
            <a:ext cx="6485600" cy="172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57104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+Text+large pic_purpl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5">
            <a:extLst>
              <a:ext uri="{FF2B5EF4-FFF2-40B4-BE49-F238E27FC236}">
                <a16:creationId xmlns:a16="http://schemas.microsoft.com/office/drawing/2014/main" id="{9F740605-198D-41D4-806D-F095F4423052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12211986" y="0"/>
            <a:ext cx="12192000" cy="13716000"/>
          </a:xfrm>
          <a:prstGeom prst="rect">
            <a:avLst/>
          </a:prstGeom>
          <a:solidFill>
            <a:schemeClr val="bg1"/>
          </a:solidFill>
          <a:ln w="139700">
            <a:noFill/>
            <a:miter lim="800000"/>
          </a:ln>
        </p:spPr>
        <p:txBody>
          <a:bodyPr/>
          <a:lstStyle>
            <a:lvl1pPr marL="0" indent="0">
              <a:buNone/>
              <a:defRPr sz="5600">
                <a:latin typeface="+mn-lt"/>
                <a:cs typeface="Helvetica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35576EA0-14DC-4395-A212-0D06023549D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79043" y="4521875"/>
            <a:ext cx="9823390" cy="7833438"/>
          </a:xfrm>
          <a:prstGeom prst="rect">
            <a:avLst/>
          </a:prstGeom>
        </p:spPr>
        <p:txBody>
          <a:bodyPr>
            <a:noAutofit/>
          </a:bodyPr>
          <a:lstStyle>
            <a:lvl1pPr marL="728084" indent="-728084">
              <a:buFont typeface="Arial" panose="020B0604020202020204" pitchFamily="34" charset="0"/>
              <a:buChar char="•"/>
              <a:defRPr sz="5600" b="0" baseline="0">
                <a:solidFill>
                  <a:schemeClr val="bg1"/>
                </a:solidFill>
              </a:defRPr>
            </a:lvl1pPr>
            <a:lvl2pPr marL="1097200" indent="0">
              <a:buFont typeface="Arial"/>
              <a:buNone/>
              <a:defRPr sz="7466">
                <a:solidFill>
                  <a:schemeClr val="bg1"/>
                </a:solidFill>
              </a:defRPr>
            </a:lvl2pPr>
            <a:lvl3pPr marL="2529648" indent="-457168">
              <a:buFont typeface="Arial"/>
              <a:buChar char="•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69E83F-9226-4406-95AB-3C468E597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043" y="1360702"/>
            <a:ext cx="9823394" cy="1794936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2196037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tatement - purple">
    <p:bg>
      <p:bgPr>
        <a:solidFill>
          <a:srgbClr val="7032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DBC01D-04E8-499E-8F3C-91ACD7B116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564958" y="12312189"/>
            <a:ext cx="3006252" cy="800578"/>
          </a:xfrm>
          <a:prstGeom prst="rect">
            <a:avLst/>
          </a:prstGeom>
        </p:spPr>
      </p:pic>
      <p:sp>
        <p:nvSpPr>
          <p:cNvPr id="14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319000" y="1807887"/>
            <a:ext cx="15746000" cy="1010023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marR="0" indent="0" algn="l" defTabSz="12191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defRPr lang="sv-SE" sz="7200" b="1" i="0" u="none" strike="noStrike" baseline="0" smtClean="0">
                <a:ln>
                  <a:noFill/>
                </a:ln>
                <a:solidFill>
                  <a:srgbClr val="FFFFFF"/>
                </a:solidFill>
                <a:latin typeface="Arial"/>
                <a:cs typeface="Arial"/>
              </a:defRPr>
            </a:lvl1pPr>
            <a:lvl2pPr marL="1219110" indent="-1219110">
              <a:spcBef>
                <a:spcPts val="2400"/>
              </a:spcBef>
              <a:buFont typeface="Arial" panose="020B0604020202020204" pitchFamily="34" charset="0"/>
              <a:buChar char="•"/>
              <a:defRPr sz="7466" baseline="0">
                <a:solidFill>
                  <a:srgbClr val="FFFFFF"/>
                </a:solidFill>
              </a:defRPr>
            </a:lvl2pPr>
            <a:lvl3pPr marL="192179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141330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+ single headlin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A2BC466-1A8A-4139-B07E-EEAEFD45B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034" y="1360702"/>
            <a:ext cx="18912080" cy="1794936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1466C79E-6B7D-42FA-AB30-A63A189BF0E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579041" y="3678771"/>
            <a:ext cx="18910298" cy="8043334"/>
          </a:xfrm>
          <a:prstGeom prst="rect">
            <a:avLst/>
          </a:prstGeom>
        </p:spPr>
        <p:txBody>
          <a:bodyPr/>
          <a:lstStyle>
            <a:lvl1pPr>
              <a:defRPr sz="5600">
                <a:solidFill>
                  <a:schemeClr val="tx1"/>
                </a:solidFill>
              </a:defRPr>
            </a:lvl1pPr>
            <a:lvl2pPr marL="1197946" indent="-609552">
              <a:buFont typeface="Symbol" panose="05050102010706020507" pitchFamily="18" charset="2"/>
              <a:buChar char="-"/>
              <a:defRPr sz="4800">
                <a:solidFill>
                  <a:schemeClr val="tx1"/>
                </a:solidFill>
              </a:defRPr>
            </a:lvl2pPr>
            <a:lvl3pPr marL="1680508" indent="-482566">
              <a:defRPr sz="4000">
                <a:solidFill>
                  <a:schemeClr val="tx1"/>
                </a:solidFill>
              </a:defRPr>
            </a:lvl3pPr>
            <a:lvl4pPr marL="2802258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84254944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+Text+large pic_oran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5">
            <a:extLst>
              <a:ext uri="{FF2B5EF4-FFF2-40B4-BE49-F238E27FC236}">
                <a16:creationId xmlns:a16="http://schemas.microsoft.com/office/drawing/2014/main" id="{9F740605-198D-41D4-806D-F095F4423052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12211987" y="19352"/>
            <a:ext cx="12192000" cy="13716000"/>
          </a:xfrm>
          <a:prstGeom prst="rect">
            <a:avLst/>
          </a:prstGeom>
          <a:solidFill>
            <a:schemeClr val="bg1"/>
          </a:solidFill>
          <a:ln w="139700">
            <a:noFill/>
            <a:miter lim="800000"/>
          </a:ln>
        </p:spPr>
        <p:txBody>
          <a:bodyPr/>
          <a:lstStyle>
            <a:lvl1pPr marL="0" indent="0">
              <a:buNone/>
              <a:defRPr sz="6400">
                <a:latin typeface="+mn-lt"/>
                <a:cs typeface="Helvetica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4C736D6E-2C66-4EB8-9DDC-7145484A72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79036" y="4521868"/>
            <a:ext cx="9823389" cy="7833437"/>
          </a:xfrm>
          <a:prstGeom prst="rect">
            <a:avLst/>
          </a:prstGeom>
        </p:spPr>
        <p:txBody>
          <a:bodyPr>
            <a:noAutofit/>
          </a:bodyPr>
          <a:lstStyle>
            <a:lvl1pPr marL="728142" indent="-728142">
              <a:buFont typeface="Arial" panose="020B0604020202020204" pitchFamily="34" charset="0"/>
              <a:buChar char="•"/>
              <a:defRPr sz="7467" b="0" baseline="0">
                <a:solidFill>
                  <a:schemeClr val="bg1"/>
                </a:solidFill>
              </a:defRPr>
            </a:lvl1pPr>
            <a:lvl2pPr marL="1097294" indent="0">
              <a:buFont typeface="Arial"/>
              <a:buNone/>
              <a:defRPr sz="7467">
                <a:solidFill>
                  <a:schemeClr val="bg1"/>
                </a:solidFill>
              </a:defRPr>
            </a:lvl2pPr>
            <a:lvl3pPr marL="2529872" indent="-457206">
              <a:buFont typeface="Arial"/>
              <a:buChar char="•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5AEABFB-A049-4FB0-B008-9FC1E50BA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036" y="1360697"/>
            <a:ext cx="9823395" cy="1794936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4791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+ single headlin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1579039" y="3680615"/>
            <a:ext cx="18912077" cy="8040819"/>
          </a:xfrm>
        </p:spPr>
        <p:txBody>
          <a:bodyPr>
            <a:noAutofit/>
          </a:bodyPr>
          <a:lstStyle>
            <a:lvl1pPr marL="728142" indent="-728142">
              <a:buFont typeface="Arial" panose="020B0604020202020204" pitchFamily="34" charset="0"/>
              <a:buChar char="•"/>
              <a:defRPr sz="7467" b="0" baseline="0">
                <a:solidFill>
                  <a:schemeClr val="tx1"/>
                </a:solidFill>
              </a:defRPr>
            </a:lvl1pPr>
            <a:lvl2pPr marL="1554499" indent="-457206">
              <a:buFont typeface="Arial"/>
              <a:buChar char="•"/>
              <a:defRPr sz="4800"/>
            </a:lvl2pPr>
            <a:lvl3pPr marL="2529872" indent="-457206">
              <a:buFont typeface="Arial"/>
              <a:buChar char="•"/>
              <a:defRPr sz="4267"/>
            </a:lvl3pPr>
            <a:lvl4pPr marL="2804195" indent="0">
              <a:buNone/>
              <a:defRPr sz="3200"/>
            </a:lvl4pPr>
            <a:lvl5pPr>
              <a:defRPr sz="2667"/>
            </a:lvl5pPr>
          </a:lstStyle>
          <a:p>
            <a:pPr lvl="0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B41B01D-E78C-4D2D-9B4C-ADF3AC83F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035" y="1360697"/>
            <a:ext cx="18912080" cy="1794936"/>
          </a:xfrm>
        </p:spPr>
        <p:txBody>
          <a:bodyPr/>
          <a:lstStyle>
            <a:lvl1pPr>
              <a:defRPr sz="96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8450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eader+text_Beige">
    <p:bg>
      <p:bgPr>
        <a:solidFill>
          <a:srgbClr val="ECE9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AA7053-F1D6-4A88-87CA-9288316153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39406" y="11786141"/>
            <a:ext cx="1286693" cy="1531776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61C0968-665B-415A-BA41-B2191FCF769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56510" y="3853096"/>
            <a:ext cx="19037301" cy="7823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</p:txBody>
      </p:sp>
      <p:sp>
        <p:nvSpPr>
          <p:cNvPr id="13" name="Rubrik 1">
            <a:extLst>
              <a:ext uri="{FF2B5EF4-FFF2-40B4-BE49-F238E27FC236}">
                <a16:creationId xmlns:a16="http://schemas.microsoft.com/office/drawing/2014/main" id="{A8A78D92-7BAE-4CD7-8AFD-F0ECDF199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1" y="1372908"/>
            <a:ext cx="16687800" cy="1313069"/>
          </a:xfrm>
          <a:prstGeom prst="rect">
            <a:avLst/>
          </a:prstGeom>
          <a:noFill/>
        </p:spPr>
        <p:txBody>
          <a:bodyPr/>
          <a:lstStyle>
            <a:lvl1pPr algn="l">
              <a:defRPr sz="7200" b="1" i="0">
                <a:solidFill>
                  <a:srgbClr val="8565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21621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- label ROEU Equa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E82662-C3A2-4618-ABC7-E87A26EF9E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8" y="0"/>
            <a:ext cx="24418312" cy="13716000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B4B2CA0C-B8E3-4B56-BA75-82C3A0AEA6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180829" y="9253773"/>
            <a:ext cx="20022354" cy="1594622"/>
          </a:xfrm>
          <a:prstGeom prst="rect">
            <a:avLst/>
          </a:prstGeom>
          <a:solidFill>
            <a:schemeClr val="accent1"/>
          </a:solidFill>
        </p:spPr>
        <p:txBody>
          <a:bodyPr wrap="square" lIns="180000" tIns="180000" rIns="180000" bIns="180000">
            <a:spAutoFit/>
          </a:bodyPr>
          <a:lstStyle>
            <a:lvl1pPr marL="0" indent="0" algn="ctr">
              <a:buFontTx/>
              <a:buNone/>
              <a:defRPr sz="8000" b="1" cap="all" baseline="0">
                <a:solidFill>
                  <a:schemeClr val="bg1"/>
                </a:solidFill>
                <a:latin typeface="+mj-lt"/>
              </a:defRPr>
            </a:lvl1pPr>
            <a:lvl2pPr marL="914334" indent="0">
              <a:buNone/>
              <a:defRPr/>
            </a:lvl2pPr>
            <a:lvl3pPr marL="1828664" indent="0">
              <a:buNone/>
              <a:defRPr/>
            </a:lvl3pPr>
            <a:lvl4pPr marL="2802258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33F023-EC9D-400D-B3CB-539EB078F8E5}"/>
              </a:ext>
            </a:extLst>
          </p:cNvPr>
          <p:cNvSpPr txBox="1"/>
          <p:nvPr userDrawn="1"/>
        </p:nvSpPr>
        <p:spPr>
          <a:xfrm>
            <a:off x="273107" y="258347"/>
            <a:ext cx="99681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err="1"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Besmir och Selda Dalipi , Albania. Photo: Marcus Lundstedt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D08247-ADED-4272-93D1-AB2893A366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804850" y="980254"/>
            <a:ext cx="6485600" cy="172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29220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- label ROLA Rural Develop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A5E587-D76D-44C6-B457-21EB2A4A69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A5AEFDB-96B2-4AAA-9EDD-4FB438B9C77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180829" y="9253773"/>
            <a:ext cx="20022354" cy="1594622"/>
          </a:xfrm>
          <a:prstGeom prst="rect">
            <a:avLst/>
          </a:prstGeom>
          <a:solidFill>
            <a:schemeClr val="accent1"/>
          </a:solidFill>
        </p:spPr>
        <p:txBody>
          <a:bodyPr wrap="square" lIns="180000" tIns="180000" rIns="180000" bIns="180000">
            <a:spAutoFit/>
          </a:bodyPr>
          <a:lstStyle>
            <a:lvl1pPr marL="0" indent="0" algn="ctr">
              <a:buFontTx/>
              <a:buNone/>
              <a:defRPr sz="8000" b="1" cap="all" baseline="0">
                <a:solidFill>
                  <a:schemeClr val="bg1"/>
                </a:solidFill>
                <a:latin typeface="+mj-lt"/>
              </a:defRPr>
            </a:lvl1pPr>
            <a:lvl2pPr marL="914334" indent="0">
              <a:buNone/>
              <a:defRPr/>
            </a:lvl2pPr>
            <a:lvl3pPr marL="1828664" indent="0">
              <a:buNone/>
              <a:defRPr/>
            </a:lvl3pPr>
            <a:lvl4pPr marL="2802258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33EA1D-0AE3-4D63-BEEB-A48028F4A3D9}"/>
              </a:ext>
            </a:extLst>
          </p:cNvPr>
          <p:cNvSpPr txBox="1"/>
          <p:nvPr userDrawn="1"/>
        </p:nvSpPr>
        <p:spPr>
          <a:xfrm>
            <a:off x="273107" y="258351"/>
            <a:ext cx="99681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kern="1200"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+mn-ea"/>
                <a:cs typeface="+mn-cs"/>
              </a:rPr>
              <a:t>Nely Apaza Mamani and Filomena Monterilla, Bolivia</a:t>
            </a:r>
            <a:r>
              <a:rPr lang="sv-SE" sz="1600" kern="1200"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sv-SE" sz="1600">
                <a:solidFill>
                  <a:sysClr val="windowText" lastClr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Photo: Jesper Klemedsson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049FAA-D6CA-4F99-B5F6-B4DF4DD219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804850" y="980254"/>
            <a:ext cx="6485600" cy="172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92669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- label ROSA Hou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B1B00C-CE7D-4269-85A4-82AC2682B5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721" y="-1"/>
            <a:ext cx="24429722" cy="13716002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FEFB9990-B25B-4197-A66D-E587950373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180829" y="9253773"/>
            <a:ext cx="20022354" cy="1594622"/>
          </a:xfrm>
          <a:prstGeom prst="rect">
            <a:avLst/>
          </a:prstGeom>
          <a:solidFill>
            <a:schemeClr val="accent1"/>
          </a:solidFill>
        </p:spPr>
        <p:txBody>
          <a:bodyPr wrap="square" lIns="180000" tIns="180000" rIns="180000" bIns="180000">
            <a:spAutoFit/>
          </a:bodyPr>
          <a:lstStyle>
            <a:lvl1pPr marL="0" indent="0" algn="ctr">
              <a:buFontTx/>
              <a:buNone/>
              <a:defRPr sz="8000" b="1" cap="all" baseline="0">
                <a:solidFill>
                  <a:schemeClr val="bg1"/>
                </a:solidFill>
                <a:latin typeface="+mj-lt"/>
              </a:defRPr>
            </a:lvl1pPr>
            <a:lvl2pPr marL="914334" indent="0">
              <a:buNone/>
              <a:defRPr/>
            </a:lvl2pPr>
            <a:lvl3pPr marL="1828664" indent="0">
              <a:buNone/>
              <a:defRPr/>
            </a:lvl3pPr>
            <a:lvl4pPr marL="2802258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36656A-A91B-4E67-8BDF-62CEE4D89AF8}"/>
              </a:ext>
            </a:extLst>
          </p:cNvPr>
          <p:cNvSpPr txBox="1"/>
          <p:nvPr userDrawn="1"/>
        </p:nvSpPr>
        <p:spPr>
          <a:xfrm>
            <a:off x="273107" y="258346"/>
            <a:ext cx="99681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err="1">
                <a:solidFill>
                  <a:schemeClr val="bg1"/>
                </a:solidFill>
                <a:effectLst/>
              </a:rPr>
              <a:t>Biata Chisi, Malawi. Photo: Malin von Strauss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7B8651-BD4B-4AA8-91C9-412D923109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804850" y="980254"/>
            <a:ext cx="6485600" cy="172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0817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68BCB2-A8C3-405C-B1DC-087C7F05DCF6}"/>
              </a:ext>
            </a:extLst>
          </p:cNvPr>
          <p:cNvPicPr>
            <a:picLocks noChangeAspect="1"/>
          </p:cNvPicPr>
          <p:nvPr userDrawn="1"/>
        </p:nvPicPr>
        <p:blipFill>
          <a:blip r:embed="rId45"/>
          <a:stretch>
            <a:fillRect/>
          </a:stretch>
        </p:blipFill>
        <p:spPr>
          <a:xfrm>
            <a:off x="20564952" y="12312249"/>
            <a:ext cx="3006248" cy="80685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163F2B-B0A1-46C0-8C5A-CC2720CE52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19207" y="12505273"/>
            <a:ext cx="1464734" cy="795866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 eaLnBrk="1" fontAlgn="auto" hangingPunct="1">
              <a:spcBef>
                <a:spcPct val="0"/>
              </a:spcBef>
              <a:spcAft>
                <a:spcPct val="0"/>
              </a:spcAft>
              <a:defRPr sz="48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0F0DC479-6A5F-4C85-B057-6D0D1EDDBC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392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  <p:sldLayoutId id="2147483718" r:id="rId23"/>
    <p:sldLayoutId id="2147483719" r:id="rId24"/>
    <p:sldLayoutId id="2147483720" r:id="rId25"/>
    <p:sldLayoutId id="2147483721" r:id="rId26"/>
    <p:sldLayoutId id="2147483722" r:id="rId27"/>
    <p:sldLayoutId id="2147483723" r:id="rId28"/>
    <p:sldLayoutId id="2147483724" r:id="rId29"/>
    <p:sldLayoutId id="2147483725" r:id="rId30"/>
    <p:sldLayoutId id="2147483726" r:id="rId31"/>
    <p:sldLayoutId id="2147483727" r:id="rId32"/>
    <p:sldLayoutId id="2147483728" r:id="rId33"/>
    <p:sldLayoutId id="2147483729" r:id="rId34"/>
    <p:sldLayoutId id="2147483730" r:id="rId35"/>
    <p:sldLayoutId id="2147483731" r:id="rId36"/>
    <p:sldLayoutId id="2147483732" r:id="rId37"/>
    <p:sldLayoutId id="2147483733" r:id="rId38"/>
    <p:sldLayoutId id="2147483734" r:id="rId39"/>
    <p:sldLayoutId id="2147483746" r:id="rId40"/>
    <p:sldLayoutId id="2147483747" r:id="rId41"/>
    <p:sldLayoutId id="2147483756" r:id="rId42"/>
    <p:sldLayoutId id="2147483757" r:id="rId43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defRPr sz="9600" b="1" kern="1200" spc="-266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9600" b="1">
          <a:solidFill>
            <a:schemeClr val="tx1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9600" b="1">
          <a:solidFill>
            <a:schemeClr val="tx1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9600" b="1">
          <a:solidFill>
            <a:schemeClr val="tx1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9600" b="1">
          <a:solidFill>
            <a:schemeClr val="tx1"/>
          </a:solidFill>
          <a:latin typeface="Arial" panose="020B0604020202020204" pitchFamily="34" charset="0"/>
        </a:defRPr>
      </a:lvl5pPr>
      <a:lvl6pPr marL="1219110" algn="l" rtl="0" eaLnBrk="1" fontAlgn="base" hangingPunct="1">
        <a:spcBef>
          <a:spcPct val="0"/>
        </a:spcBef>
        <a:spcAft>
          <a:spcPct val="0"/>
        </a:spcAft>
        <a:defRPr sz="3734" b="1">
          <a:solidFill>
            <a:schemeClr val="tx1"/>
          </a:solidFill>
          <a:latin typeface="Arial" panose="020B0604020202020204" pitchFamily="34" charset="0"/>
        </a:defRPr>
      </a:lvl6pPr>
      <a:lvl7pPr marL="2438220" algn="l" rtl="0" eaLnBrk="1" fontAlgn="base" hangingPunct="1">
        <a:spcBef>
          <a:spcPct val="0"/>
        </a:spcBef>
        <a:spcAft>
          <a:spcPct val="0"/>
        </a:spcAft>
        <a:defRPr sz="3734" b="1">
          <a:solidFill>
            <a:schemeClr val="tx1"/>
          </a:solidFill>
          <a:latin typeface="Arial" panose="020B0604020202020204" pitchFamily="34" charset="0"/>
        </a:defRPr>
      </a:lvl7pPr>
      <a:lvl8pPr marL="3657328" algn="l" rtl="0" eaLnBrk="1" fontAlgn="base" hangingPunct="1">
        <a:spcBef>
          <a:spcPct val="0"/>
        </a:spcBef>
        <a:spcAft>
          <a:spcPct val="0"/>
        </a:spcAft>
        <a:defRPr sz="3734" b="1">
          <a:solidFill>
            <a:schemeClr val="tx1"/>
          </a:solidFill>
          <a:latin typeface="Arial" panose="020B0604020202020204" pitchFamily="34" charset="0"/>
        </a:defRPr>
      </a:lvl8pPr>
      <a:lvl9pPr marL="4876436" algn="l" rtl="0" eaLnBrk="1" fontAlgn="base" hangingPunct="1">
        <a:spcBef>
          <a:spcPct val="0"/>
        </a:spcBef>
        <a:spcAft>
          <a:spcPct val="0"/>
        </a:spcAft>
        <a:defRPr sz="3734" b="1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609552" indent="-60955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7466" kern="1200">
          <a:solidFill>
            <a:srgbClr val="0D0D0D"/>
          </a:solidFill>
          <a:latin typeface="+mn-lt"/>
          <a:ea typeface="+mn-ea"/>
          <a:cs typeface="+mn-cs"/>
        </a:defRPr>
      </a:lvl1pPr>
      <a:lvl2pPr marL="1553518" indent="-60955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D0D0D"/>
          </a:solidFill>
          <a:latin typeface="+mn-lt"/>
          <a:ea typeface="+mn-ea"/>
          <a:cs typeface="+mn-cs"/>
        </a:defRPr>
      </a:lvl2pPr>
      <a:lvl3pPr marL="2531342" indent="-60955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6" kern="1200">
          <a:solidFill>
            <a:srgbClr val="0D0D0D"/>
          </a:solidFill>
          <a:latin typeface="+mn-lt"/>
          <a:ea typeface="+mn-ea"/>
          <a:cs typeface="+mn-cs"/>
        </a:defRPr>
      </a:lvl3pPr>
      <a:lvl4pPr marL="3411810" indent="-609552" algn="l" rtl="0" eaLnBrk="1" fontAlgn="base" hangingPunct="1">
        <a:spcBef>
          <a:spcPct val="20000"/>
        </a:spcBef>
        <a:spcAft>
          <a:spcPct val="0"/>
        </a:spcAft>
        <a:buClr>
          <a:srgbClr val="703296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4144126" indent="-609552" algn="l" rtl="0" eaLnBrk="1" fontAlgn="base" hangingPunct="1">
        <a:spcBef>
          <a:spcPct val="20000"/>
        </a:spcBef>
        <a:spcAft>
          <a:spcPct val="0"/>
        </a:spcAft>
        <a:buClr>
          <a:srgbClr val="00BF99"/>
        </a:buClr>
        <a:buFont typeface="Arial" panose="020B0604020202020204" pitchFamily="34" charset="0"/>
        <a:buChar char="•"/>
        <a:defRPr sz="2134" kern="1200">
          <a:solidFill>
            <a:schemeClr val="tx1"/>
          </a:solidFill>
          <a:latin typeface="+mn-lt"/>
          <a:ea typeface="+mn-ea"/>
          <a:cs typeface="+mn-cs"/>
        </a:defRPr>
      </a:lvl5pPr>
      <a:lvl6pPr marL="4632614" indent="-487646" algn="l" defTabSz="243822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3734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5120256" indent="-487646" algn="l" defTabSz="2438220" rtl="0" eaLnBrk="1" latinLnBrk="0" hangingPunct="1">
        <a:spcBef>
          <a:spcPct val="20000"/>
        </a:spcBef>
        <a:buClr>
          <a:schemeClr val="accent2"/>
        </a:buClr>
        <a:buFont typeface="Arial" panose="020B0604020202020204" pitchFamily="34" charset="0"/>
        <a:buChar char="•"/>
        <a:defRPr sz="3734" kern="1200">
          <a:solidFill>
            <a:schemeClr val="tx1"/>
          </a:solidFill>
          <a:latin typeface="+mn-lt"/>
          <a:ea typeface="+mn-ea"/>
          <a:cs typeface="+mn-cs"/>
        </a:defRPr>
      </a:lvl7pPr>
      <a:lvl8pPr marL="5607902" indent="-487646" algn="l" defTabSz="2438220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defRPr sz="3734" kern="1200">
          <a:solidFill>
            <a:schemeClr val="tx1"/>
          </a:solidFill>
          <a:latin typeface="+mn-lt"/>
          <a:ea typeface="+mn-ea"/>
          <a:cs typeface="+mn-cs"/>
        </a:defRPr>
      </a:lvl8pPr>
      <a:lvl9pPr marL="6095544" indent="-487646" algn="l" defTabSz="2438220" rtl="0" eaLnBrk="1" latinLnBrk="0" hangingPunct="1">
        <a:spcBef>
          <a:spcPct val="20000"/>
        </a:spcBef>
        <a:buClr>
          <a:schemeClr val="accent4"/>
        </a:buClr>
        <a:buFont typeface="Arial" panose="020B0604020202020204" pitchFamily="34" charset="0"/>
        <a:buChar char="•"/>
        <a:defRPr sz="37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3822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110" algn="l" defTabSz="243822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220" algn="l" defTabSz="243822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328" algn="l" defTabSz="243822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436" algn="l" defTabSz="243822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5544" algn="l" defTabSz="243822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4654" algn="l" defTabSz="243822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3760" algn="l" defTabSz="243822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2870" algn="l" defTabSz="2438220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bilds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Diabilds­titel</a:t>
            </a:r>
          </a:p>
        </p:txBody>
      </p:sp>
      <p:sp>
        <p:nvSpPr>
          <p:cNvPr id="3" name="Brödtext nivå ett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Diabildspunkttext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2009729" y="13120318"/>
            <a:ext cx="352045" cy="33528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64" r:id="rId14"/>
    <p:sldLayoutId id="2147483735" r:id="rId15"/>
    <p:sldLayoutId id="2147483736" r:id="rId16"/>
    <p:sldLayoutId id="2147483738" r:id="rId17"/>
    <p:sldLayoutId id="2147483667" r:id="rId18"/>
    <p:sldLayoutId id="2147483672" r:id="rId19"/>
    <p:sldLayoutId id="2147483740" r:id="rId20"/>
    <p:sldLayoutId id="2147483742" r:id="rId21"/>
    <p:sldLayoutId id="2147483753" r:id="rId22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Avenir LT Pro 95 Black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Avenir LT Pro 95 Black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Avenir LT Pro 95 Black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Avenir LT Pro 95 Black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Avenir LT Pro 95 Black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Avenir LT Pro 95 Black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Avenir LT Pro 95 Black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Avenir LT Pro 95 Black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Avenir LT Pro 95 Black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Avenir LT Pro 35 Light"/>
          <a:ea typeface="Avenir LT Pro 35 Light"/>
          <a:cs typeface="Avenir LT Pro 35 Light"/>
          <a:sym typeface="Avenir LT Pro 35 Light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Avenir LT Pro 35 Light"/>
          <a:ea typeface="Avenir LT Pro 35 Light"/>
          <a:cs typeface="Avenir LT Pro 35 Light"/>
          <a:sym typeface="Avenir LT Pro 35 Light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Avenir LT Pro 35 Light"/>
          <a:ea typeface="Avenir LT Pro 35 Light"/>
          <a:cs typeface="Avenir LT Pro 35 Light"/>
          <a:sym typeface="Avenir LT Pro 35 Light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Avenir LT Pro 35 Light"/>
          <a:ea typeface="Avenir LT Pro 35 Light"/>
          <a:cs typeface="Avenir LT Pro 35 Light"/>
          <a:sym typeface="Avenir LT Pro 35 Light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Avenir LT Pro 35 Light"/>
          <a:ea typeface="Avenir LT Pro 35 Light"/>
          <a:cs typeface="Avenir LT Pro 35 Light"/>
          <a:sym typeface="Avenir LT Pro 35 Light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Avenir LT Pro 35 Light"/>
          <a:ea typeface="Avenir LT Pro 35 Light"/>
          <a:cs typeface="Avenir LT Pro 35 Light"/>
          <a:sym typeface="Avenir LT Pro 35 Light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Avenir LT Pro 35 Light"/>
          <a:ea typeface="Avenir LT Pro 35 Light"/>
          <a:cs typeface="Avenir LT Pro 35 Light"/>
          <a:sym typeface="Avenir LT Pro 35 Light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Avenir LT Pro 35 Light"/>
          <a:ea typeface="Avenir LT Pro 35 Light"/>
          <a:cs typeface="Avenir LT Pro 35 Light"/>
          <a:sym typeface="Avenir LT Pro 35 Light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Avenir LT Pro 35 Light"/>
          <a:ea typeface="Avenir LT Pro 35 Light"/>
          <a:cs typeface="Avenir LT Pro 35 Light"/>
          <a:sym typeface="Avenir LT Pro 35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T Pro 35 Light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T Pro 35 Light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T Pro 35 Light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T Pro 35 Light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T Pro 35 Light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T Pro 35 Light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T Pro 35 Light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T Pro 35 Light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T Pro 35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5.png"/><Relationship Id="rId11" Type="http://schemas.openxmlformats.org/officeDocument/2006/relationships/image" Target="../media/image50.jpe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Bild" descr="Bil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70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Bild" descr="Bild"/>
          <p:cNvPicPr>
            <a:picLocks noChangeAspect="1"/>
          </p:cNvPicPr>
          <p:nvPr/>
        </p:nvPicPr>
        <p:blipFill rotWithShape="1">
          <a:blip r:embed="rId4"/>
          <a:srcRect t="12834" r="32212"/>
          <a:stretch/>
        </p:blipFill>
        <p:spPr>
          <a:xfrm rot="604755">
            <a:off x="11697656" y="-1080794"/>
            <a:ext cx="14193056" cy="15181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Bild" descr="Bild"/>
          <p:cNvPicPr>
            <a:picLocks noChangeAspect="1"/>
          </p:cNvPicPr>
          <p:nvPr/>
        </p:nvPicPr>
        <p:blipFill rotWithShape="1">
          <a:blip r:embed="rId5"/>
          <a:srcRect r="35047" b="23617"/>
          <a:stretch/>
        </p:blipFill>
        <p:spPr>
          <a:xfrm rot="5815981">
            <a:off x="-1506547" y="92851"/>
            <a:ext cx="15056890" cy="14462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WeEffect_srgb.ai" descr="WeEffect_srgb.ai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8337" y="5118605"/>
            <a:ext cx="12887326" cy="34533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karta&#10;&#10;Automatiskt genererad beskrivning">
            <a:extLst>
              <a:ext uri="{FF2B5EF4-FFF2-40B4-BE49-F238E27FC236}">
                <a16:creationId xmlns:a16="http://schemas.microsoft.com/office/drawing/2014/main" id="{D9A4B5F0-6BF5-4910-B862-070EA915D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14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B500830C-7E10-4E4E-ACCD-29D62010278D}"/>
              </a:ext>
            </a:extLst>
          </p:cNvPr>
          <p:cNvSpPr/>
          <p:nvPr/>
        </p:nvSpPr>
        <p:spPr>
          <a:xfrm>
            <a:off x="680483" y="3740050"/>
            <a:ext cx="11296368" cy="4370274"/>
          </a:xfrm>
          <a:prstGeom prst="round2DiagRect">
            <a:avLst/>
          </a:prstGeom>
          <a:solidFill>
            <a:srgbClr val="FF5D05"/>
          </a:solidFill>
        </p:spPr>
        <p:txBody>
          <a:bodyPr wrap="square" rtlCol="0" anchor="ctr">
            <a:spAutoFit/>
          </a:bodyPr>
          <a:lstStyle/>
          <a:p>
            <a:r>
              <a:rPr lang="sv-SE" sz="7467" b="1" dirty="0">
                <a:solidFill>
                  <a:schemeClr val="bg1"/>
                </a:solidFill>
                <a:latin typeface="Arial" panose="020B0604020202020204" pitchFamily="34" charset="0"/>
              </a:rPr>
              <a:t>AFRIKA</a:t>
            </a:r>
          </a:p>
          <a:p>
            <a:r>
              <a:rPr lang="sv-SE" sz="5867" dirty="0">
                <a:solidFill>
                  <a:schemeClr val="bg1"/>
                </a:solidFill>
              </a:rPr>
              <a:t>Stärka rättigheterna för människor i fattigdom i östra och södra Afrika.</a:t>
            </a:r>
          </a:p>
        </p:txBody>
      </p:sp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799600D4-1183-4850-B4C5-8E2381616830}"/>
              </a:ext>
            </a:extLst>
          </p:cNvPr>
          <p:cNvSpPr/>
          <p:nvPr/>
        </p:nvSpPr>
        <p:spPr>
          <a:xfrm>
            <a:off x="680484" y="8780180"/>
            <a:ext cx="11296365" cy="4370274"/>
          </a:xfrm>
          <a:prstGeom prst="round2DiagRect">
            <a:avLst/>
          </a:prstGeom>
          <a:solidFill>
            <a:srgbClr val="FF5D05"/>
          </a:solidFill>
        </p:spPr>
        <p:txBody>
          <a:bodyPr wrap="square" rtlCol="0" anchor="ctr">
            <a:spAutoFit/>
          </a:bodyPr>
          <a:lstStyle/>
          <a:p>
            <a:r>
              <a:rPr lang="sv-SE" sz="7467" b="1" dirty="0">
                <a:solidFill>
                  <a:schemeClr val="bg1"/>
                </a:solidFill>
                <a:latin typeface="Arial" panose="020B0604020202020204" pitchFamily="34" charset="0"/>
              </a:rPr>
              <a:t>EUROPA</a:t>
            </a:r>
          </a:p>
          <a:p>
            <a:r>
              <a:rPr lang="sv-SE" sz="5867" dirty="0">
                <a:solidFill>
                  <a:schemeClr val="bg1"/>
                </a:solidFill>
              </a:rPr>
              <a:t>Fokus främst på landsbygds-utveckling, försoning och jämställdhet.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F45687-4D1E-4D28-B65F-430EB604049D}"/>
              </a:ext>
            </a:extLst>
          </p:cNvPr>
          <p:cNvSpPr txBox="1"/>
          <p:nvPr/>
        </p:nvSpPr>
        <p:spPr>
          <a:xfrm>
            <a:off x="12407151" y="8978433"/>
            <a:ext cx="11324723" cy="4370274"/>
          </a:xfrm>
          <a:prstGeom prst="round2DiagRect">
            <a:avLst/>
          </a:prstGeom>
          <a:solidFill>
            <a:srgbClr val="FF5D05"/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2800" b="0">
                <a:solidFill>
                  <a:srgbClr val="3E0FF4"/>
                </a:solidFill>
              </a:defRPr>
            </a:lvl1pPr>
          </a:lstStyle>
          <a:p>
            <a:r>
              <a:rPr lang="sv-SE" sz="7467" b="1" dirty="0">
                <a:solidFill>
                  <a:schemeClr val="bg1"/>
                </a:solidFill>
              </a:rPr>
              <a:t>ASIEN</a:t>
            </a:r>
          </a:p>
          <a:p>
            <a:r>
              <a:rPr lang="nl-NL" sz="5867" dirty="0">
                <a:solidFill>
                  <a:schemeClr val="bg1"/>
                </a:solidFill>
              </a:rPr>
              <a:t>Stöd till </a:t>
            </a:r>
            <a:r>
              <a:rPr lang="sv-SE" sz="5867" dirty="0">
                <a:solidFill>
                  <a:schemeClr val="bg1"/>
                </a:solidFill>
              </a:rPr>
              <a:t>kvinnors rättigheter, ett hållbart jordbruk och människors rätt till bostad.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BA3EA2-DE41-45C1-B046-F980598D2AAB}"/>
              </a:ext>
            </a:extLst>
          </p:cNvPr>
          <p:cNvSpPr txBox="1"/>
          <p:nvPr/>
        </p:nvSpPr>
        <p:spPr>
          <a:xfrm>
            <a:off x="12407149" y="3240583"/>
            <a:ext cx="11296368" cy="5369201"/>
          </a:xfrm>
          <a:prstGeom prst="round2DiagRect">
            <a:avLst/>
          </a:prstGeom>
          <a:solidFill>
            <a:srgbClr val="FF5D05"/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sv-SE" sz="7467" dirty="0"/>
              <a:t>LATINAMERIKA</a:t>
            </a:r>
          </a:p>
          <a:p>
            <a:r>
              <a:rPr lang="sv-SE" sz="5867" b="0" dirty="0"/>
              <a:t>Stöd till människor som vill organisera sig och kräva sin rätt till mat, bostad och ett jämställt liv.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09554EB5-6EC0-45DE-A781-44DC8E1A7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ARBETET I REGIONERNA</a:t>
            </a:r>
          </a:p>
        </p:txBody>
      </p:sp>
    </p:spTree>
    <p:extLst>
      <p:ext uri="{BB962C8B-B14F-4D97-AF65-F5344CB8AC3E}">
        <p14:creationId xmlns:p14="http://schemas.microsoft.com/office/powerpoint/2010/main" val="398515447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infographic&#10;&#10;Description automatically generated">
            <a:extLst>
              <a:ext uri="{FF2B5EF4-FFF2-40B4-BE49-F238E27FC236}">
                <a16:creationId xmlns:a16="http://schemas.microsoft.com/office/drawing/2014/main" id="{DBB4901A-D05B-C8BF-F44A-84A076DE90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0"/>
          <a:stretch/>
        </p:blipFill>
        <p:spPr>
          <a:xfrm>
            <a:off x="9" y="10"/>
            <a:ext cx="24406579" cy="13715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814032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69D43-AA11-6165-AD4F-265AA87CF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5808" y="1435261"/>
            <a:ext cx="18067098" cy="1505494"/>
          </a:xfrm>
        </p:spPr>
        <p:txBody>
          <a:bodyPr>
            <a:normAutofit/>
          </a:bodyPr>
          <a:lstStyle/>
          <a:p>
            <a:r>
              <a:rPr lang="sv-SE" sz="4400">
                <a:latin typeface="Arial" panose="020B0604020202020204" pitchFamily="34" charset="0"/>
                <a:cs typeface="Arial" panose="020B0604020202020204" pitchFamily="34" charset="0"/>
              </a:rPr>
              <a:t>Hur används 100 kronor?</a:t>
            </a:r>
          </a:p>
        </p:txBody>
      </p:sp>
      <p:graphicFrame>
        <p:nvGraphicFramePr>
          <p:cNvPr id="4" name="Diagram 14">
            <a:extLst>
              <a:ext uri="{FF2B5EF4-FFF2-40B4-BE49-F238E27FC236}">
                <a16:creationId xmlns:a16="http://schemas.microsoft.com/office/drawing/2014/main" id="{49425D6B-5120-4984-A899-643EDDD0A991}"/>
              </a:ext>
            </a:extLst>
          </p:cNvPr>
          <p:cNvGraphicFramePr>
            <a:graphicFrameLocks/>
          </p:cNvGraphicFramePr>
          <p:nvPr/>
        </p:nvGraphicFramePr>
        <p:xfrm>
          <a:off x="1937845" y="2129210"/>
          <a:ext cx="11116002" cy="10978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A1C421D6-CDA5-40B6-FB77-2D0DE35DEC05}"/>
              </a:ext>
            </a:extLst>
          </p:cNvPr>
          <p:cNvSpPr/>
          <p:nvPr/>
        </p:nvSpPr>
        <p:spPr>
          <a:xfrm>
            <a:off x="14720284" y="3952155"/>
            <a:ext cx="6864369" cy="6636597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216000" rIns="216000" bIns="216000" rtlCol="0" anchor="t" anchorCtr="0"/>
          <a:lstStyle/>
          <a:p>
            <a:pPr algn="l" rtl="0" fontAlgn="base"/>
            <a:r>
              <a:rPr lang="sv-SE" sz="35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</a:rPr>
              <a:t>När du ger 100kr används </a:t>
            </a:r>
          </a:p>
          <a:p>
            <a:pPr algn="l" rtl="0" fontAlgn="base"/>
            <a:endParaRPr lang="sv-SE" sz="350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algn="l" rtl="0" fontAlgn="base"/>
            <a:r>
              <a:rPr lang="sv-SE" sz="35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</a:rPr>
              <a:t>91 kr för aktiviteter relaterat till vårt ändamål</a:t>
            </a:r>
          </a:p>
          <a:p>
            <a:pPr algn="l" rtl="0" fontAlgn="base"/>
            <a:endParaRPr lang="sv-SE" sz="350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algn="l" rtl="0" fontAlgn="base"/>
            <a:r>
              <a:rPr lang="sv-SE" sz="35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</a:rPr>
              <a:t>9 kr används till insamling och administration</a:t>
            </a:r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851AB49-227F-3AD1-F0B3-186B9D82A2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76" y="12582459"/>
            <a:ext cx="2240967" cy="60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379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mpany name&#10;&#10;Description automatically generated">
            <a:extLst>
              <a:ext uri="{FF2B5EF4-FFF2-40B4-BE49-F238E27FC236}">
                <a16:creationId xmlns:a16="http://schemas.microsoft.com/office/drawing/2014/main" id="{98F450EE-9852-4478-A5E2-BB01A53D2B0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" y="1541848"/>
            <a:ext cx="24438038" cy="120217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B02B91-35AD-4C1C-8AC8-DC283043A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0356"/>
            <a:ext cx="24384000" cy="1301492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sv-SE" b="1" spc="0">
                <a:latin typeface="Arial" panose="020B0604020202020204" pitchFamily="34" charset="0"/>
                <a:cs typeface="Arial" panose="020B0604020202020204" pitchFamily="34" charset="0"/>
              </a:rPr>
              <a:t>Tillsammans når vi målen!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8CA02D41-EF1E-47EE-BDBA-E76B426EED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556245"/>
            <a:ext cx="3780718" cy="3780718"/>
          </a:xfrm>
          <a:prstGeom prst="rect">
            <a:avLst/>
          </a:prstGeom>
          <a:ln w="57150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07EC2555-FFF3-45D2-99EA-A3BB852F80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5527" y="1541849"/>
            <a:ext cx="3780718" cy="3780718"/>
          </a:xfrm>
          <a:prstGeom prst="rect">
            <a:avLst/>
          </a:prstGeom>
          <a:ln w="57150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AC03C39F-2218-433B-80A1-AD7D3356EC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25261" y="1556245"/>
            <a:ext cx="3780718" cy="3780718"/>
          </a:xfrm>
          <a:prstGeom prst="rect">
            <a:avLst/>
          </a:prstGeom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1" name="Picture 20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4A896B3D-AB6A-4CED-800F-25C991001A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65301" y="5678399"/>
            <a:ext cx="3740674" cy="3740674"/>
          </a:xfrm>
          <a:prstGeom prst="rect">
            <a:avLst/>
          </a:prstGeom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C859E720-3FEF-4A72-B0E0-071757B3C2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9794637"/>
            <a:ext cx="3780718" cy="3780718"/>
          </a:xfrm>
          <a:prstGeom prst="rect">
            <a:avLst/>
          </a:prstGeom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7" name="Picture 26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109980A3-EF75-4F74-8E5A-92DA1A39E2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41474" y="9794636"/>
            <a:ext cx="3783360" cy="3783360"/>
          </a:xfrm>
          <a:prstGeom prst="rect">
            <a:avLst/>
          </a:prstGeom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1" name="Picture 30" descr="Icon&#10;&#10;Description automatically generated with medium confidence">
            <a:extLst>
              <a:ext uri="{FF2B5EF4-FFF2-40B4-BE49-F238E27FC236}">
                <a16:creationId xmlns:a16="http://schemas.microsoft.com/office/drawing/2014/main" id="{50FCE66D-FE67-47ED-8B52-699FD7FF9D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541550" y="9794636"/>
            <a:ext cx="3783360" cy="3783360"/>
          </a:xfrm>
          <a:prstGeom prst="rect">
            <a:avLst/>
          </a:prstGeom>
          <a:ln w="57150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Picture 3" descr="Chart, sunburst chart&#10;&#10;Description automatically generated">
            <a:extLst>
              <a:ext uri="{FF2B5EF4-FFF2-40B4-BE49-F238E27FC236}">
                <a16:creationId xmlns:a16="http://schemas.microsoft.com/office/drawing/2014/main" id="{D59D3BEB-C9A1-40FE-B7C4-AF2EFB6E369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102" y="10011831"/>
            <a:ext cx="2977652" cy="343198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023F214-BD5D-61DC-4BF2-3FE1DF4A6DF2}"/>
              </a:ext>
            </a:extLst>
          </p:cNvPr>
          <p:cNvSpPr txBox="1">
            <a:spLocks/>
          </p:cNvSpPr>
          <p:nvPr/>
        </p:nvSpPr>
        <p:spPr>
          <a:xfrm>
            <a:off x="3395321" y="6863916"/>
            <a:ext cx="17682782" cy="1403764"/>
          </a:xfrm>
          <a:prstGeom prst="rect">
            <a:avLst/>
          </a:prstGeom>
          <a:solidFill>
            <a:srgbClr val="703296"/>
          </a:solidFill>
        </p:spPr>
        <p:txBody>
          <a:bodyPr vert="horz" lIns="182880" tIns="91440" rIns="182880" bIns="9144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Tillsammans når vi målen!</a:t>
            </a:r>
          </a:p>
        </p:txBody>
      </p:sp>
    </p:spTree>
    <p:extLst>
      <p:ext uri="{BB962C8B-B14F-4D97-AF65-F5344CB8AC3E}">
        <p14:creationId xmlns:p14="http://schemas.microsoft.com/office/powerpoint/2010/main" val="337991801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9A036B9F-BC92-428E-B7D0-23B528E0E5C1}"/>
              </a:ext>
            </a:extLst>
          </p:cNvPr>
          <p:cNvGrpSpPr/>
          <p:nvPr/>
        </p:nvGrpSpPr>
        <p:grpSpPr>
          <a:xfrm>
            <a:off x="110568" y="802945"/>
            <a:ext cx="24054357" cy="12110115"/>
            <a:chOff x="55283" y="401471"/>
            <a:chExt cx="12027179" cy="605505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D528A7A-CC08-49A0-969D-09AC2785AA09}"/>
                </a:ext>
              </a:extLst>
            </p:cNvPr>
            <p:cNvSpPr/>
            <p:nvPr/>
          </p:nvSpPr>
          <p:spPr>
            <a:xfrm>
              <a:off x="246271" y="554318"/>
              <a:ext cx="1785671" cy="17830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glow rad="190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640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315CD5C-D04A-425B-AD06-EB223BB0006B}"/>
                </a:ext>
              </a:extLst>
            </p:cNvPr>
            <p:cNvSpPr/>
            <p:nvPr/>
          </p:nvSpPr>
          <p:spPr>
            <a:xfrm>
              <a:off x="2219502" y="554318"/>
              <a:ext cx="1772685" cy="17830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glow rad="190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640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E7BC584-F8F7-4935-A8EC-4795D9FCDDE7}"/>
                </a:ext>
              </a:extLst>
            </p:cNvPr>
            <p:cNvSpPr/>
            <p:nvPr/>
          </p:nvSpPr>
          <p:spPr>
            <a:xfrm>
              <a:off x="8159848" y="554318"/>
              <a:ext cx="1781153" cy="178306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glow rad="190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64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779B1B9-34FE-4649-B864-DA3D8325459A}"/>
                </a:ext>
              </a:extLst>
            </p:cNvPr>
            <p:cNvSpPr/>
            <p:nvPr/>
          </p:nvSpPr>
          <p:spPr>
            <a:xfrm>
              <a:off x="246272" y="4520617"/>
              <a:ext cx="1767882" cy="178306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glow rad="190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64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A4F26EB-0147-47BE-834C-D97E4E87E247}"/>
                </a:ext>
              </a:extLst>
            </p:cNvPr>
            <p:cNvSpPr/>
            <p:nvPr/>
          </p:nvSpPr>
          <p:spPr>
            <a:xfrm>
              <a:off x="4198879" y="4520617"/>
              <a:ext cx="1787968" cy="178306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glow rad="190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6400"/>
            </a:p>
          </p:txBody>
        </p:sp>
        <p:pic>
          <p:nvPicPr>
            <p:cNvPr id="28" name="Picture 4" descr="Bildresultat fÃ¶r GLOBALA MÃLEN 2030">
              <a:extLst>
                <a:ext uri="{FF2B5EF4-FFF2-40B4-BE49-F238E27FC236}">
                  <a16:creationId xmlns:a16="http://schemas.microsoft.com/office/drawing/2014/main" id="{3D4DA402-E566-4FB3-9392-C0F712A474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537" y="401471"/>
              <a:ext cx="11972925" cy="6055057"/>
            </a:xfrm>
            <a:prstGeom prst="rect">
              <a:avLst/>
            </a:prstGeom>
            <a:solidFill>
              <a:schemeClr val="bg2"/>
            </a:solidFill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B42B635-3892-47B3-94A4-9A112D74866E}"/>
                </a:ext>
              </a:extLst>
            </p:cNvPr>
            <p:cNvSpPr/>
            <p:nvPr/>
          </p:nvSpPr>
          <p:spPr>
            <a:xfrm>
              <a:off x="8028887" y="2438999"/>
              <a:ext cx="2052501" cy="1980000"/>
            </a:xfrm>
            <a:prstGeom prst="rect">
              <a:avLst/>
            </a:prstGeom>
            <a:solidFill>
              <a:schemeClr val="bg2">
                <a:alpha val="9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64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B931F8A-3E1A-4348-BF6E-972B2F1B697D}"/>
                </a:ext>
              </a:extLst>
            </p:cNvPr>
            <p:cNvSpPr/>
            <p:nvPr/>
          </p:nvSpPr>
          <p:spPr>
            <a:xfrm>
              <a:off x="6095999" y="2438999"/>
              <a:ext cx="1965371" cy="1980000"/>
            </a:xfrm>
            <a:prstGeom prst="rect">
              <a:avLst/>
            </a:prstGeom>
            <a:solidFill>
              <a:schemeClr val="bg2">
                <a:alpha val="9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64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51225F4-3739-41CE-8A76-409B39A9BAA8}"/>
                </a:ext>
              </a:extLst>
            </p:cNvPr>
            <p:cNvSpPr/>
            <p:nvPr/>
          </p:nvSpPr>
          <p:spPr>
            <a:xfrm>
              <a:off x="5957545" y="401471"/>
              <a:ext cx="2122990" cy="1995190"/>
            </a:xfrm>
            <a:prstGeom prst="rect">
              <a:avLst/>
            </a:prstGeom>
            <a:solidFill>
              <a:schemeClr val="bg2">
                <a:alpha val="9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64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0D52558-C604-413F-9188-F5730D376EEC}"/>
                </a:ext>
              </a:extLst>
            </p:cNvPr>
            <p:cNvSpPr/>
            <p:nvPr/>
          </p:nvSpPr>
          <p:spPr>
            <a:xfrm>
              <a:off x="4127622" y="440524"/>
              <a:ext cx="1912612" cy="1944380"/>
            </a:xfrm>
            <a:prstGeom prst="rect">
              <a:avLst/>
            </a:prstGeom>
            <a:solidFill>
              <a:schemeClr val="bg2">
                <a:alpha val="9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640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D16A45A-E482-4AD5-A8DB-BBF0AB2AA361}"/>
                </a:ext>
              </a:extLst>
            </p:cNvPr>
            <p:cNvSpPr/>
            <p:nvPr/>
          </p:nvSpPr>
          <p:spPr>
            <a:xfrm>
              <a:off x="4127622" y="2438999"/>
              <a:ext cx="1932380" cy="1980000"/>
            </a:xfrm>
            <a:prstGeom prst="rect">
              <a:avLst/>
            </a:prstGeom>
            <a:solidFill>
              <a:schemeClr val="bg2">
                <a:alpha val="9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64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14F4D12-53C8-4C03-B8BF-ECDCC519B20C}"/>
                </a:ext>
              </a:extLst>
            </p:cNvPr>
            <p:cNvSpPr/>
            <p:nvPr/>
          </p:nvSpPr>
          <p:spPr>
            <a:xfrm>
              <a:off x="2000045" y="2430532"/>
              <a:ext cx="2108409" cy="1980000"/>
            </a:xfrm>
            <a:prstGeom prst="rect">
              <a:avLst/>
            </a:prstGeom>
            <a:solidFill>
              <a:schemeClr val="bg2">
                <a:alpha val="9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640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67CBF62-AC3E-405F-A8B5-8660C72C2DD8}"/>
                </a:ext>
              </a:extLst>
            </p:cNvPr>
            <p:cNvSpPr/>
            <p:nvPr/>
          </p:nvSpPr>
          <p:spPr>
            <a:xfrm>
              <a:off x="55283" y="2490229"/>
              <a:ext cx="2055330" cy="1876214"/>
            </a:xfrm>
            <a:prstGeom prst="rect">
              <a:avLst/>
            </a:prstGeom>
            <a:solidFill>
              <a:schemeClr val="bg2">
                <a:alpha val="9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640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8CFFB31-E26B-4BB4-A256-2274B00E09E3}"/>
                </a:ext>
              </a:extLst>
            </p:cNvPr>
            <p:cNvSpPr/>
            <p:nvPr/>
          </p:nvSpPr>
          <p:spPr>
            <a:xfrm>
              <a:off x="6095999" y="4433762"/>
              <a:ext cx="1965370" cy="1979999"/>
            </a:xfrm>
            <a:prstGeom prst="rect">
              <a:avLst/>
            </a:prstGeom>
            <a:solidFill>
              <a:schemeClr val="bg2">
                <a:alpha val="9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640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ECC0430-77BB-49A3-B868-82EEF04CE785}"/>
                </a:ext>
              </a:extLst>
            </p:cNvPr>
            <p:cNvSpPr/>
            <p:nvPr/>
          </p:nvSpPr>
          <p:spPr>
            <a:xfrm>
              <a:off x="2110612" y="4328999"/>
              <a:ext cx="1984032" cy="2127528"/>
            </a:xfrm>
            <a:prstGeom prst="rect">
              <a:avLst/>
            </a:prstGeom>
            <a:solidFill>
              <a:schemeClr val="bg2">
                <a:alpha val="9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640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37F9020-CF02-468A-B350-9BB5D73B6B2D}"/>
                </a:ext>
              </a:extLst>
            </p:cNvPr>
            <p:cNvSpPr/>
            <p:nvPr/>
          </p:nvSpPr>
          <p:spPr>
            <a:xfrm>
              <a:off x="8075181" y="4410532"/>
              <a:ext cx="2006208" cy="1979999"/>
            </a:xfrm>
            <a:prstGeom prst="rect">
              <a:avLst/>
            </a:prstGeom>
            <a:solidFill>
              <a:schemeClr val="bg2">
                <a:alpha val="9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640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A1562CF-5A47-4303-BC2F-CFEFD4F62281}"/>
                </a:ext>
              </a:extLst>
            </p:cNvPr>
            <p:cNvSpPr/>
            <p:nvPr/>
          </p:nvSpPr>
          <p:spPr>
            <a:xfrm>
              <a:off x="10026728" y="2421188"/>
              <a:ext cx="1945167" cy="4035339"/>
            </a:xfrm>
            <a:prstGeom prst="rect">
              <a:avLst/>
            </a:prstGeom>
            <a:solidFill>
              <a:schemeClr val="bg2">
                <a:alpha val="9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640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1C189B6-348F-400A-B624-C0B8FCFE2307}"/>
                </a:ext>
              </a:extLst>
            </p:cNvPr>
            <p:cNvSpPr/>
            <p:nvPr/>
          </p:nvSpPr>
          <p:spPr>
            <a:xfrm>
              <a:off x="10081388" y="440524"/>
              <a:ext cx="1992339" cy="1956137"/>
            </a:xfrm>
            <a:prstGeom prst="rect">
              <a:avLst/>
            </a:prstGeom>
            <a:solidFill>
              <a:schemeClr val="bg2">
                <a:alpha val="9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6400" dirty="0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358C1599-64A1-4EF4-8CE3-CBA198F3A883}"/>
              </a:ext>
            </a:extLst>
          </p:cNvPr>
          <p:cNvSpPr/>
          <p:nvPr/>
        </p:nvSpPr>
        <p:spPr>
          <a:xfrm>
            <a:off x="8155469" y="8766192"/>
            <a:ext cx="3968064" cy="4255056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4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8FE61B7-D357-4354-AD83-648D549CE6FD}"/>
              </a:ext>
            </a:extLst>
          </p:cNvPr>
          <p:cNvSpPr/>
          <p:nvPr/>
        </p:nvSpPr>
        <p:spPr>
          <a:xfrm>
            <a:off x="461632" y="8572467"/>
            <a:ext cx="3968064" cy="4255056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40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BFA65C94-D321-4002-AC8F-FC834007E5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50" t="3880" b="5450"/>
          <a:stretch/>
        </p:blipFill>
        <p:spPr>
          <a:xfrm>
            <a:off x="20190402" y="9041240"/>
            <a:ext cx="3701053" cy="3572405"/>
          </a:xfrm>
          <a:prstGeom prst="rect">
            <a:avLst/>
          </a:prstGeom>
        </p:spPr>
      </p:pic>
      <p:pic>
        <p:nvPicPr>
          <p:cNvPr id="42" name="Picture 41" descr="A picture containing drawing&#10;&#10;Description automatically generated">
            <a:extLst>
              <a:ext uri="{FF2B5EF4-FFF2-40B4-BE49-F238E27FC236}">
                <a16:creationId xmlns:a16="http://schemas.microsoft.com/office/drawing/2014/main" id="{16F71D4A-DF18-4D74-BFC9-7D20910A2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9700" y="5059841"/>
            <a:ext cx="3512627" cy="3512627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20C65AFD-3FB6-449E-AF9B-4188667277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632" y="9068904"/>
            <a:ext cx="3538459" cy="3538459"/>
          </a:xfrm>
          <a:prstGeom prst="rect">
            <a:avLst/>
          </a:prstGeom>
        </p:spPr>
      </p:pic>
      <p:pic>
        <p:nvPicPr>
          <p:cNvPr id="46" name="Picture 45" descr="A green sign with white text&#10;&#10;Description automatically generated">
            <a:extLst>
              <a:ext uri="{FF2B5EF4-FFF2-40B4-BE49-F238E27FC236}">
                <a16:creationId xmlns:a16="http://schemas.microsoft.com/office/drawing/2014/main" id="{58673694-F5F2-41BB-BFFF-DC49DC0ABA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0424" y="9074528"/>
            <a:ext cx="3523120" cy="3523120"/>
          </a:xfrm>
          <a:prstGeom prst="rect">
            <a:avLst/>
          </a:prstGeom>
        </p:spPr>
      </p:pic>
      <p:pic>
        <p:nvPicPr>
          <p:cNvPr id="47" name="Picture 46" descr="A close up of a sign&#10;&#10;Description automatically generated">
            <a:extLst>
              <a:ext uri="{FF2B5EF4-FFF2-40B4-BE49-F238E27FC236}">
                <a16:creationId xmlns:a16="http://schemas.microsoft.com/office/drawing/2014/main" id="{EAD4467A-A414-4F0D-A326-F8D6C757CE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43872" y="9057504"/>
            <a:ext cx="3538133" cy="353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081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Bild" descr="Bil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270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9" name="Bild" descr="Bil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04755">
            <a:off x="11841215" y="-2708729"/>
            <a:ext cx="20937334" cy="17416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0" name="Bild" descr="Bil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815981">
            <a:off x="-8278526" y="1619602"/>
            <a:ext cx="23181217" cy="18934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1" name="WeEffect_srgb.ai" descr="WeEffect_srgb.ai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5083" y="5131305"/>
            <a:ext cx="12887326" cy="34533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Bild" descr="Bil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270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Bild" descr="Bild"/>
          <p:cNvPicPr>
            <a:picLocks noChangeAspect="1"/>
          </p:cNvPicPr>
          <p:nvPr/>
        </p:nvPicPr>
        <p:blipFill rotWithShape="1">
          <a:blip r:embed="rId5"/>
          <a:srcRect t="10677" r="31020"/>
          <a:stretch/>
        </p:blipFill>
        <p:spPr>
          <a:xfrm rot="604755">
            <a:off x="11728615" y="-1431872"/>
            <a:ext cx="14442581" cy="15557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Bild" descr="Bild"/>
          <p:cNvPicPr>
            <a:picLocks noChangeAspect="1"/>
          </p:cNvPicPr>
          <p:nvPr/>
        </p:nvPicPr>
        <p:blipFill rotWithShape="1">
          <a:blip r:embed="rId6"/>
          <a:srcRect r="34904" b="23167"/>
          <a:stretch/>
        </p:blipFill>
        <p:spPr>
          <a:xfrm rot="5815981">
            <a:off x="-1567336" y="61467"/>
            <a:ext cx="15089880" cy="14547868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Sätt att samarbeta med"/>
          <p:cNvSpPr txBox="1"/>
          <p:nvPr/>
        </p:nvSpPr>
        <p:spPr>
          <a:xfrm>
            <a:off x="2959529" y="2637004"/>
            <a:ext cx="8827738" cy="4103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t">
            <a:spAutoFit/>
          </a:bodyPr>
          <a:lstStyle>
            <a:lvl1pPr algn="l" defTabSz="828039">
              <a:defRPr sz="4500">
                <a:solidFill>
                  <a:srgbClr val="000000"/>
                </a:solidFill>
                <a:latin typeface="Avenir LT Pro 55 Roman"/>
                <a:ea typeface="Avenir LT Pro 55 Roman"/>
                <a:cs typeface="Avenir LT Pro 55 Roman"/>
                <a:sym typeface="Avenir LT Pro 85 Heavy"/>
              </a:defRPr>
            </a:lvl1pPr>
          </a:lstStyle>
          <a:p>
            <a:pPr>
              <a:spcAft>
                <a:spcPts val="1200"/>
              </a:spcAft>
            </a:pPr>
            <a:r>
              <a:rPr lang="sv-SE" sz="4400" b="1" u="sng" dirty="0">
                <a:latin typeface="Arial"/>
                <a:cs typeface="Arial"/>
              </a:rPr>
              <a:t>Agenda</a:t>
            </a:r>
          </a:p>
          <a:p>
            <a:pPr marL="685800" indent="-685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4400" dirty="0">
                <a:latin typeface="Arial"/>
                <a:cs typeface="Arial"/>
              </a:rPr>
              <a:t>Historia</a:t>
            </a:r>
          </a:p>
          <a:p>
            <a:pPr marL="685800" indent="-685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4400" dirty="0">
                <a:latin typeface="Arial"/>
                <a:cs typeface="Arial"/>
              </a:rPr>
              <a:t>Vår verksamhet</a:t>
            </a:r>
          </a:p>
          <a:p>
            <a:pPr marL="685800" indent="-685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4400" dirty="0">
                <a:latin typeface="Arial"/>
                <a:cs typeface="Arial"/>
              </a:rPr>
              <a:t>Resultat</a:t>
            </a:r>
          </a:p>
          <a:p>
            <a:pPr marL="685800" indent="-685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4400" dirty="0">
                <a:latin typeface="Arial"/>
                <a:cs typeface="Arial"/>
              </a:rPr>
              <a:t>Vilka globala mål arbetar vi med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0" name="Picture 3">
            <a:extLst>
              <a:ext uri="{FF2B5EF4-FFF2-40B4-BE49-F238E27FC236}">
                <a16:creationId xmlns:a16="http://schemas.microsoft.com/office/drawing/2014/main" id="{4733F56F-0522-A5B0-434D-409FD871EF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7" b="24346"/>
          <a:stretch/>
        </p:blipFill>
        <p:spPr bwMode="auto">
          <a:xfrm>
            <a:off x="19050" y="-1"/>
            <a:ext cx="13373101" cy="13752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Placeholder 4" descr="A picture containing text, poster, art, graphic design&#10;&#10;Description automatically generated">
            <a:extLst>
              <a:ext uri="{FF2B5EF4-FFF2-40B4-BE49-F238E27FC236}">
                <a16:creationId xmlns:a16="http://schemas.microsoft.com/office/drawing/2014/main" id="{E41063D9-DED6-0764-1EBE-FA2E911B03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47" t="10" b="5682"/>
          <a:stretch/>
        </p:blipFill>
        <p:spPr>
          <a:xfrm>
            <a:off x="13373101" y="-1"/>
            <a:ext cx="11010900" cy="1375204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1">
            <a:extLst>
              <a:ext uri="{FF2B5EF4-FFF2-40B4-BE49-F238E27FC236}">
                <a16:creationId xmlns:a16="http://schemas.microsoft.com/office/drawing/2014/main" id="{DC9D9D4E-1947-B796-0D26-BF4D99F7A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8" b="23820"/>
          <a:stretch>
            <a:fillRect/>
          </a:stretch>
        </p:blipFill>
        <p:spPr bwMode="auto">
          <a:xfrm>
            <a:off x="-575734" y="0"/>
            <a:ext cx="28685067" cy="13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C998F9-E017-FA93-7D78-420B442050F8}"/>
              </a:ext>
            </a:extLst>
          </p:cNvPr>
          <p:cNvSpPr txBox="1"/>
          <p:nvPr/>
        </p:nvSpPr>
        <p:spPr>
          <a:xfrm>
            <a:off x="239486" y="11888377"/>
            <a:ext cx="5856514" cy="923330"/>
          </a:xfrm>
          <a:prstGeom prst="rect">
            <a:avLst/>
          </a:prstGeom>
          <a:solidFill>
            <a:srgbClr val="7030A0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sv-SE" altLang="sv-SE" sz="5400" b="1">
                <a:solidFill>
                  <a:schemeClr val="bg1"/>
                </a:solidFill>
                <a:cs typeface="Arial" panose="020B0604020202020204" pitchFamily="34" charset="0"/>
              </a:rPr>
              <a:t>Tanzania 1974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in purple shirt standing in a garden&#10;&#10;Description automatically generated">
            <a:extLst>
              <a:ext uri="{FF2B5EF4-FFF2-40B4-BE49-F238E27FC236}">
                <a16:creationId xmlns:a16="http://schemas.microsoft.com/office/drawing/2014/main" id="{4BAA4A6B-17B1-E3B0-F040-DAC198094F3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3" b="12493"/>
          <a:stretch/>
        </p:blipFill>
        <p:spPr>
          <a:noFill/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6450AD-CDD8-448B-A5BC-B212887C14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5103" y="3080986"/>
            <a:ext cx="10813680" cy="720089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  <a:spcAft>
                <a:spcPts val="1600"/>
              </a:spcAft>
              <a:defRPr/>
            </a:pPr>
            <a:r>
              <a:rPr lang="sv-SE" sz="3500">
                <a:latin typeface="Arial" panose="020B0604020202020204" pitchFamily="34" charset="0"/>
                <a:cs typeface="Arial" panose="020B0604020202020204" pitchFamily="34" charset="0"/>
              </a:rPr>
              <a:t>Grundades </a:t>
            </a:r>
            <a:r>
              <a:rPr lang="sv-SE" altLang="sv-SE" sz="3500">
                <a:latin typeface="Arial" panose="020B0604020202020204" pitchFamily="34" charset="0"/>
                <a:cs typeface="Arial" panose="020B0604020202020204" pitchFamily="34" charset="0"/>
              </a:rPr>
              <a:t>1958</a:t>
            </a:r>
          </a:p>
          <a:p>
            <a:pPr>
              <a:spcBef>
                <a:spcPts val="1600"/>
              </a:spcBef>
              <a:spcAft>
                <a:spcPts val="1600"/>
              </a:spcAft>
              <a:defRPr/>
            </a:pPr>
            <a:r>
              <a:rPr lang="sv-SE" altLang="sv-SE" sz="3500">
                <a:latin typeface="Arial" panose="020B0604020202020204" pitchFamily="34" charset="0"/>
                <a:cs typeface="Arial" panose="020B0604020202020204" pitchFamily="34" charset="0"/>
              </a:rPr>
              <a:t>Bytte namn 2013 (från Kooperation utan Gränser)</a:t>
            </a:r>
          </a:p>
          <a:p>
            <a:pPr>
              <a:spcBef>
                <a:spcPts val="1600"/>
              </a:spcBef>
              <a:spcAft>
                <a:spcPts val="1600"/>
              </a:spcAft>
              <a:defRPr/>
            </a:pPr>
            <a:r>
              <a:rPr lang="sv-SE" altLang="sv-SE" sz="3500">
                <a:latin typeface="Arial" panose="020B0604020202020204" pitchFamily="34" charset="0"/>
                <a:cs typeface="Arial" panose="020B0604020202020204" pitchFamily="34" charset="0"/>
              </a:rPr>
              <a:t>Religiöst och politiskt obunden</a:t>
            </a:r>
          </a:p>
          <a:p>
            <a:pPr>
              <a:spcBef>
                <a:spcPts val="1600"/>
              </a:spcBef>
              <a:spcAft>
                <a:spcPts val="1600"/>
              </a:spcAft>
              <a:defRPr/>
            </a:pPr>
            <a:r>
              <a:rPr lang="sv-SE" altLang="sv-SE" sz="3500">
                <a:latin typeface="Arial" panose="020B0604020202020204" pitchFamily="34" charset="0"/>
                <a:cs typeface="Arial" panose="020B0604020202020204" pitchFamily="34" charset="0"/>
              </a:rPr>
              <a:t>Drygt 60 medlemsorganisationer</a:t>
            </a:r>
          </a:p>
          <a:p>
            <a:pPr>
              <a:spcBef>
                <a:spcPts val="1600"/>
              </a:spcBef>
              <a:spcAft>
                <a:spcPts val="1600"/>
              </a:spcAft>
              <a:defRPr/>
            </a:pPr>
            <a:r>
              <a:rPr lang="sv-SE" altLang="sv-SE" sz="3500">
                <a:latin typeface="Arial" panose="020B0604020202020204" pitchFamily="34" charset="0"/>
                <a:cs typeface="Arial" panose="020B0604020202020204" pitchFamily="34" charset="0"/>
              </a:rPr>
              <a:t>Drygt 200 partnerorganisationer</a:t>
            </a:r>
          </a:p>
          <a:p>
            <a:pPr>
              <a:spcBef>
                <a:spcPts val="1600"/>
              </a:spcBef>
              <a:spcAft>
                <a:spcPts val="1600"/>
              </a:spcAft>
              <a:defRPr/>
            </a:pPr>
            <a:r>
              <a:rPr lang="sv-SE" altLang="sv-SE" sz="3500">
                <a:latin typeface="Arial" panose="020B0604020202020204" pitchFamily="34" charset="0"/>
                <a:cs typeface="Arial" panose="020B0604020202020204" pitchFamily="34" charset="0"/>
              </a:rPr>
              <a:t>Världens största kooperativa biståndsorganisation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32C3A5-C882-44A3-8A86-B2842BCA5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829" y="1360925"/>
            <a:ext cx="9823394" cy="810998"/>
          </a:xfrm>
        </p:spPr>
        <p:txBody>
          <a:bodyPr lIns="50800" tIns="50800" rIns="50800" bIns="50800" anchor="t">
            <a:normAutofit/>
          </a:bodyPr>
          <a:lstStyle/>
          <a:p>
            <a:pPr>
              <a:defRPr/>
            </a:pPr>
            <a:r>
              <a:rPr lang="sv-SE" sz="4500" b="1">
                <a:latin typeface="Arial"/>
                <a:cs typeface="Arial"/>
              </a:rPr>
              <a:t>Fakta om </a:t>
            </a:r>
            <a:r>
              <a:rPr lang="sv-SE" sz="4500" b="1" err="1">
                <a:latin typeface="Arial"/>
                <a:cs typeface="Arial"/>
              </a:rPr>
              <a:t>We</a:t>
            </a:r>
            <a:r>
              <a:rPr lang="sv-SE" sz="4500" b="1">
                <a:latin typeface="Arial"/>
                <a:cs typeface="Arial"/>
              </a:rPr>
              <a:t> </a:t>
            </a:r>
            <a:r>
              <a:rPr lang="sv-SE" sz="4500" b="1" err="1">
                <a:latin typeface="Arial"/>
                <a:cs typeface="Arial"/>
              </a:rPr>
              <a:t>Effect</a:t>
            </a:r>
            <a:endParaRPr lang="sv-SE" sz="4500" b="1">
              <a:latin typeface="Arial"/>
              <a:cs typeface="Arial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041D9D8-7AF0-544A-CA91-46389CE7110E}"/>
              </a:ext>
            </a:extLst>
          </p:cNvPr>
          <p:cNvSpPr/>
          <p:nvPr/>
        </p:nvSpPr>
        <p:spPr>
          <a:xfrm>
            <a:off x="800100" y="9282366"/>
            <a:ext cx="10306050" cy="2667000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8" name="Picture 6" descr="COOP_CMYK.jpg (600×174)">
            <a:extLst>
              <a:ext uri="{FF2B5EF4-FFF2-40B4-BE49-F238E27FC236}">
                <a16:creationId xmlns:a16="http://schemas.microsoft.com/office/drawing/2014/main" id="{2FFF1878-096A-DBE6-7375-BFE2B14D4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242" y="9958641"/>
            <a:ext cx="1540529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>
            <a:extLst>
              <a:ext uri="{FF2B5EF4-FFF2-40B4-BE49-F238E27FC236}">
                <a16:creationId xmlns:a16="http://schemas.microsoft.com/office/drawing/2014/main" id="{8C41A8DC-6889-F77E-314E-B69F3C885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205" y="9758617"/>
            <a:ext cx="698229" cy="647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9">
            <a:extLst>
              <a:ext uri="{FF2B5EF4-FFF2-40B4-BE49-F238E27FC236}">
                <a16:creationId xmlns:a16="http://schemas.microsoft.com/office/drawing/2014/main" id="{2E8B8484-033C-F6A6-ACA6-D532598C4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41" y="9917365"/>
            <a:ext cx="2116444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57B4913F-9324-9139-3557-03B52E1971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369" y="9837597"/>
            <a:ext cx="1838379" cy="647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ildobjekt 1">
            <a:extLst>
              <a:ext uri="{FF2B5EF4-FFF2-40B4-BE49-F238E27FC236}">
                <a16:creationId xmlns:a16="http://schemas.microsoft.com/office/drawing/2014/main" id="{93D004C0-BE78-FD77-B432-906E05ECA0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409" y="9979276"/>
            <a:ext cx="871537" cy="364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KfS_logo_green_low.jpg (455×134)">
            <a:extLst>
              <a:ext uri="{FF2B5EF4-FFF2-40B4-BE49-F238E27FC236}">
                <a16:creationId xmlns:a16="http://schemas.microsoft.com/office/drawing/2014/main" id="{D83D4CA8-3308-E27E-4755-CD9317F63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88" y="10682541"/>
            <a:ext cx="2151062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9761F98F-245A-51A8-56F7-325956123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127" y="10822238"/>
            <a:ext cx="1447800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id="{CD2A64C0-A36D-0C8C-D597-B1CB4E196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564" y="10604422"/>
            <a:ext cx="668946" cy="668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9">
            <a:extLst>
              <a:ext uri="{FF2B5EF4-FFF2-40B4-BE49-F238E27FC236}">
                <a16:creationId xmlns:a16="http://schemas.microsoft.com/office/drawing/2014/main" id="{0F4006BD-264E-9C61-7536-D45D76CA3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294" y="10604422"/>
            <a:ext cx="1503939" cy="63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2">
            <a:extLst>
              <a:ext uri="{FF2B5EF4-FFF2-40B4-BE49-F238E27FC236}">
                <a16:creationId xmlns:a16="http://schemas.microsoft.com/office/drawing/2014/main" id="{80B93C02-1637-8B08-5DD2-F22E5E5B0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0" y="10819066"/>
            <a:ext cx="16891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60FED7E-55E1-DC77-2F4A-DD7286B043D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076" y="12584798"/>
            <a:ext cx="2240967" cy="59677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8771" y="2958368"/>
            <a:ext cx="4440057" cy="11133270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We Effects vision är en hållbar och rättvis värld fri från fattigdom.…"/>
          <p:cNvSpPr txBox="1"/>
          <p:nvPr/>
        </p:nvSpPr>
        <p:spPr>
          <a:xfrm>
            <a:off x="2902872" y="3817507"/>
            <a:ext cx="14234540" cy="5860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spAutoFit/>
          </a:bodyPr>
          <a:lstStyle/>
          <a:p>
            <a:pPr algn="l" defTabSz="828039">
              <a:lnSpc>
                <a:spcPct val="120000"/>
              </a:lnSpc>
              <a:defRPr sz="3500">
                <a:solidFill>
                  <a:srgbClr val="FFFFFF"/>
                </a:solidFill>
                <a:uFill>
                  <a:solidFill>
                    <a:srgbClr val="7030A0"/>
                  </a:solidFill>
                </a:uFill>
              </a:defRPr>
            </a:pPr>
            <a:r>
              <a:rPr lang="sv-SE"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sv-SE" err="1"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r>
              <a:rPr lang="sv-SE">
                <a:latin typeface="Arial" panose="020B0604020202020204" pitchFamily="34" charset="0"/>
                <a:cs typeface="Arial" panose="020B0604020202020204" pitchFamily="34" charset="0"/>
              </a:rPr>
              <a:t> vision är en hållbar och rättvis värld fri från fattigdom. </a:t>
            </a:r>
          </a:p>
          <a:p>
            <a:pPr algn="l" defTabSz="828039">
              <a:lnSpc>
                <a:spcPct val="120000"/>
              </a:lnSpc>
              <a:defRPr sz="3500">
                <a:solidFill>
                  <a:srgbClr val="FFFFFF"/>
                </a:solidFill>
                <a:uFill>
                  <a:solidFill>
                    <a:srgbClr val="7030A0"/>
                  </a:solidFill>
                </a:uFill>
              </a:defRPr>
            </a:pPr>
            <a:r>
              <a:rPr lang="sv-SE">
                <a:latin typeface="Arial" panose="020B0604020202020204" pitchFamily="34" charset="0"/>
                <a:cs typeface="Arial" panose="020B0604020202020204" pitchFamily="34" charset="0"/>
              </a:rPr>
              <a:t>Med ökande orättvisa och hunger i världen behövs vi mer än någonsin.</a:t>
            </a:r>
          </a:p>
          <a:p>
            <a:pPr algn="l" defTabSz="828039">
              <a:lnSpc>
                <a:spcPct val="120000"/>
              </a:lnSpc>
              <a:defRPr sz="3500">
                <a:solidFill>
                  <a:srgbClr val="FFFFFF"/>
                </a:solidFill>
                <a:uFill>
                  <a:solidFill>
                    <a:srgbClr val="7030A0"/>
                  </a:solidFill>
                </a:uFill>
              </a:defRPr>
            </a:pPr>
            <a:endParaRPr lang="sv-SE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828039">
              <a:lnSpc>
                <a:spcPct val="120000"/>
              </a:lnSpc>
              <a:defRPr sz="3500">
                <a:solidFill>
                  <a:srgbClr val="FFFFFF"/>
                </a:solidFill>
                <a:uFill>
                  <a:solidFill>
                    <a:srgbClr val="7030A0"/>
                  </a:solidFill>
                </a:uFill>
              </a:defRPr>
            </a:pPr>
            <a:r>
              <a:rPr lang="sv-SE">
                <a:latin typeface="Arial" panose="020B0604020202020204" pitchFamily="34" charset="0"/>
                <a:cs typeface="Arial" panose="020B0604020202020204" pitchFamily="34" charset="0"/>
              </a:rPr>
              <a:t>Sedan starten 1958 har kärnfilosofin varit solidaritet och hjälp till självhjälp, där människor som lever i fattigdom kan förbättra sina levnadsvillkor genom att organisera sig i kooperativ. </a:t>
            </a:r>
          </a:p>
          <a:p>
            <a:pPr algn="l" defTabSz="828039">
              <a:lnSpc>
                <a:spcPct val="120000"/>
              </a:lnSpc>
              <a:defRPr sz="3500">
                <a:solidFill>
                  <a:srgbClr val="FFFFFF"/>
                </a:solidFill>
                <a:uFill>
                  <a:solidFill>
                    <a:srgbClr val="7030A0"/>
                  </a:solidFill>
                </a:uFill>
              </a:defRPr>
            </a:pPr>
            <a:endParaRPr lang="sv-SE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828039">
              <a:lnSpc>
                <a:spcPct val="120000"/>
              </a:lnSpc>
              <a:defRPr sz="3500">
                <a:solidFill>
                  <a:srgbClr val="FFFFFF"/>
                </a:solidFill>
                <a:uFill>
                  <a:solidFill>
                    <a:srgbClr val="7030A0"/>
                  </a:solidFill>
                </a:uFill>
              </a:defRPr>
            </a:pPr>
            <a:r>
              <a:rPr lang="sv-SE">
                <a:latin typeface="Arial" panose="020B0604020202020204" pitchFamily="34" charset="0"/>
                <a:cs typeface="Arial" panose="020B0604020202020204" pitchFamily="34" charset="0"/>
              </a:rPr>
              <a:t>Insatserna är alltid långsiktiga, för att människor ska kunna lyfta sig själva ur fattigdom – för gott.</a:t>
            </a:r>
          </a:p>
        </p:txBody>
      </p:sp>
      <p:pic>
        <p:nvPicPr>
          <p:cNvPr id="167" name="WeEffect_srgb_neg.png" descr="WeEffect_srgb_ne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76" y="12572726"/>
            <a:ext cx="2161576" cy="575638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Vårt fokus: Rätten till mat och värdigt boende"/>
          <p:cNvSpPr txBox="1"/>
          <p:nvPr/>
        </p:nvSpPr>
        <p:spPr>
          <a:xfrm>
            <a:off x="2895906" y="2454537"/>
            <a:ext cx="12573955" cy="795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t">
            <a:spAutoFit/>
          </a:bodyPr>
          <a:lstStyle>
            <a:lvl1pPr algn="l" defTabSz="828039">
              <a:defRPr sz="4500">
                <a:solidFill>
                  <a:srgbClr val="FFFFFF"/>
                </a:solidFill>
                <a:latin typeface="+mn-lt"/>
                <a:ea typeface="+mn-ea"/>
                <a:cs typeface="+mn-cs"/>
                <a:sym typeface="Avenir LT Pro 95 Black"/>
              </a:defRPr>
            </a:lvl1pPr>
          </a:lstStyle>
          <a:p>
            <a:r>
              <a:rPr lang="sv-SE" b="1">
                <a:latin typeface="Arial" panose="020B0604020202020204" pitchFamily="34" charset="0"/>
                <a:cs typeface="Arial" panose="020B0604020202020204" pitchFamily="34" charset="0"/>
              </a:rPr>
              <a:t>Vårt fokus: Rätten till mat och värdigt boende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F59FFA-6BCE-460B-A81B-88EFC564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035" y="1360697"/>
            <a:ext cx="19321536" cy="1794936"/>
          </a:xfrm>
        </p:spPr>
        <p:txBody>
          <a:bodyPr/>
          <a:lstStyle/>
          <a:p>
            <a:r>
              <a:rPr lang="sv-SE" sz="6600" dirty="0">
                <a:latin typeface="Avenir 65 Medium" panose="020B0800000000000000" pitchFamily="34" charset="0"/>
              </a:rPr>
              <a:t>WE EFFECTS VAD, HUR, VARFÖR.</a:t>
            </a:r>
            <a:endParaRPr lang="sv-SE" sz="660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37FF458-A3B2-48C6-AAFC-096934F48435}"/>
              </a:ext>
            </a:extLst>
          </p:cNvPr>
          <p:cNvGraphicFramePr/>
          <p:nvPr/>
        </p:nvGraphicFramePr>
        <p:xfrm>
          <a:off x="2155022" y="3199620"/>
          <a:ext cx="20073957" cy="9983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32903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22FD0BAD-CDBB-4122-90D3-A0242B580EB4}"/>
              </a:ext>
            </a:extLst>
          </p:cNvPr>
          <p:cNvSpPr>
            <a:spLocks noGrp="1"/>
          </p:cNvSpPr>
          <p:nvPr/>
        </p:nvSpPr>
        <p:spPr>
          <a:xfrm>
            <a:off x="1580776" y="3178260"/>
            <a:ext cx="8257637" cy="2802227"/>
          </a:xfrm>
          <a:prstGeom prst="round2DiagRect">
            <a:avLst/>
          </a:prstGeom>
          <a:solidFill>
            <a:schemeClr val="accent5"/>
          </a:solidFill>
        </p:spPr>
        <p:txBody>
          <a:bodyPr wrap="square" lIns="360000" tIns="360000" rIns="360000" bIns="360000" anchor="ctr" anchorCtr="1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500" b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 b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500" b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sv-SE" sz="5867" b="0" dirty="0"/>
              <a:t>Generalsekreterare: Anna Tibblin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AE5292D-C522-4550-8DC1-7583B13FE05E}"/>
              </a:ext>
            </a:extLst>
          </p:cNvPr>
          <p:cNvSpPr>
            <a:spLocks noGrp="1"/>
          </p:cNvSpPr>
          <p:nvPr/>
        </p:nvSpPr>
        <p:spPr>
          <a:xfrm>
            <a:off x="1537463" y="9890697"/>
            <a:ext cx="8300952" cy="3001998"/>
          </a:xfrm>
          <a:prstGeom prst="round2DiagRect">
            <a:avLst/>
          </a:prstGeom>
          <a:solidFill>
            <a:schemeClr val="accent1"/>
          </a:solidFill>
        </p:spPr>
        <p:txBody>
          <a:bodyPr wrap="square" lIns="360000" tIns="360000" rIns="360000" bIns="360000" anchor="ctr" anchorCtr="1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500" b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 b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500" b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sv-SE" sz="5867" b="0" dirty="0"/>
              <a:t>Antal länder: </a:t>
            </a:r>
          </a:p>
          <a:p>
            <a:pPr algn="ctr"/>
            <a:r>
              <a:rPr lang="sv-SE" sz="5867" b="0" dirty="0"/>
              <a:t>20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8DF59A3-0213-437F-8F76-6F569B4CBD54}"/>
              </a:ext>
            </a:extLst>
          </p:cNvPr>
          <p:cNvSpPr>
            <a:spLocks noGrp="1"/>
          </p:cNvSpPr>
          <p:nvPr/>
        </p:nvSpPr>
        <p:spPr>
          <a:xfrm>
            <a:off x="10234771" y="9890695"/>
            <a:ext cx="12159931" cy="2802227"/>
          </a:xfrm>
          <a:prstGeom prst="round2DiagRect">
            <a:avLst/>
          </a:prstGeom>
          <a:solidFill>
            <a:schemeClr val="accent3"/>
          </a:solidFill>
        </p:spPr>
        <p:txBody>
          <a:bodyPr wrap="square" lIns="360000" tIns="360000" rIns="360000" bIns="360000" anchor="ctr" anchorCtr="1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500" b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 b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500" b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sv-SE" sz="5867" b="0" dirty="0"/>
              <a:t>Antal partnerorganisationer: 		drygt 180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6BBC17D-5E63-46F0-98B4-35AC5EC6AA32}"/>
              </a:ext>
            </a:extLst>
          </p:cNvPr>
          <p:cNvSpPr>
            <a:spLocks noGrp="1"/>
          </p:cNvSpPr>
          <p:nvPr/>
        </p:nvSpPr>
        <p:spPr>
          <a:xfrm>
            <a:off x="1537463" y="6434590"/>
            <a:ext cx="8300952" cy="3001998"/>
          </a:xfrm>
          <a:prstGeom prst="round2DiagRect">
            <a:avLst/>
          </a:prstGeom>
          <a:solidFill>
            <a:schemeClr val="accent3"/>
          </a:solidFill>
        </p:spPr>
        <p:txBody>
          <a:bodyPr wrap="square" lIns="360000" tIns="360000" rIns="360000" bIns="360000" anchor="ctr" anchorCtr="1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500" b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 b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500" b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sv-SE" sz="5867" b="0" dirty="0"/>
              <a:t>Antal anställda:</a:t>
            </a:r>
          </a:p>
          <a:p>
            <a:pPr algn="ctr"/>
            <a:r>
              <a:rPr lang="sv-SE" sz="5867" b="0" dirty="0"/>
              <a:t>ca 200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DBA6787-9A0C-4A0A-954F-8FD5BAA497D2}"/>
              </a:ext>
            </a:extLst>
          </p:cNvPr>
          <p:cNvSpPr>
            <a:spLocks noGrp="1"/>
          </p:cNvSpPr>
          <p:nvPr/>
        </p:nvSpPr>
        <p:spPr>
          <a:xfrm>
            <a:off x="10234771" y="6534475"/>
            <a:ext cx="12159931" cy="2802227"/>
          </a:xfrm>
          <a:prstGeom prst="round2DiagRect">
            <a:avLst/>
          </a:prstGeom>
          <a:solidFill>
            <a:schemeClr val="accent5"/>
          </a:solidFill>
        </p:spPr>
        <p:txBody>
          <a:bodyPr wrap="square" lIns="360000" tIns="360000" rIns="360000" bIns="360000" anchor="ctr" anchorCtr="1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500" b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 b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500" b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sv-SE" sz="5867" b="0" dirty="0"/>
              <a:t>Antal medlemsorganisationer:   ca 60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CD7B85A-2B57-4C6E-8236-055A8FADA1D5}"/>
              </a:ext>
            </a:extLst>
          </p:cNvPr>
          <p:cNvSpPr>
            <a:spLocks noGrp="1"/>
          </p:cNvSpPr>
          <p:nvPr/>
        </p:nvSpPr>
        <p:spPr>
          <a:xfrm>
            <a:off x="1580776" y="488282"/>
            <a:ext cx="20813925" cy="2438865"/>
          </a:xfrm>
          <a:prstGeom prst="round2DiagRect">
            <a:avLst/>
          </a:prstGeom>
          <a:solidFill>
            <a:srgbClr val="7030A0"/>
          </a:solidFill>
        </p:spPr>
        <p:txBody>
          <a:bodyPr wrap="square" lIns="360000" tIns="360000" rIns="360000" bIns="360000" anchor="ctr" anchorCtr="1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500" b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 b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500" b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200" b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sv-SE" sz="9600" dirty="0"/>
              <a:t>KORT OM WE EFFECT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67517CE3-3446-4F4C-9363-5E4630412DB2}"/>
              </a:ext>
            </a:extLst>
          </p:cNvPr>
          <p:cNvSpPr txBox="1">
            <a:spLocks/>
          </p:cNvSpPr>
          <p:nvPr/>
        </p:nvSpPr>
        <p:spPr>
          <a:xfrm>
            <a:off x="10234771" y="2678794"/>
            <a:ext cx="12159931" cy="3801153"/>
          </a:xfrm>
          <a:prstGeom prst="round2DiagRect">
            <a:avLst/>
          </a:prstGeom>
          <a:solidFill>
            <a:schemeClr val="accent1"/>
          </a:solidFill>
        </p:spPr>
        <p:txBody>
          <a:bodyPr wrap="square" lIns="360000" tIns="360000" rIns="360000" bIns="360000" anchor="ctr" anchorCtr="1">
            <a:spAutoFit/>
          </a:bodyPr>
          <a:lstStyle>
            <a:defPPr>
              <a:defRPr lang="sv-S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 algn="ctr"/>
            <a:r>
              <a:rPr lang="sv-SE" sz="5867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Svensk organisation grundad 1958 av den kooperativa rörelsen</a:t>
            </a:r>
          </a:p>
        </p:txBody>
      </p:sp>
    </p:spTree>
    <p:extLst>
      <p:ext uri="{BB962C8B-B14F-4D97-AF65-F5344CB8AC3E}">
        <p14:creationId xmlns:p14="http://schemas.microsoft.com/office/powerpoint/2010/main" val="386081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50B9A9-CD8D-4862-A40F-9C98E5466A44}"/>
              </a:ext>
            </a:extLst>
          </p:cNvPr>
          <p:cNvSpPr txBox="1"/>
          <p:nvPr/>
        </p:nvSpPr>
        <p:spPr>
          <a:xfrm>
            <a:off x="1475875" y="10506651"/>
            <a:ext cx="10326789" cy="1373497"/>
          </a:xfrm>
          <a:prstGeom prst="round2DiagRect">
            <a:avLst/>
          </a:prstGeom>
          <a:solidFill>
            <a:srgbClr val="00BF99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sv-SE" sz="7467" dirty="0">
                <a:solidFill>
                  <a:schemeClr val="bg1"/>
                </a:solidFill>
              </a:rPr>
              <a:t>Rättighetsbaserat</a:t>
            </a:r>
            <a:endParaRPr lang="sv-SE" sz="7467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9E7130-4EE5-47CC-B258-9C1DBA6689D8}"/>
              </a:ext>
            </a:extLst>
          </p:cNvPr>
          <p:cNvSpPr txBox="1"/>
          <p:nvPr/>
        </p:nvSpPr>
        <p:spPr>
          <a:xfrm>
            <a:off x="1475875" y="7234154"/>
            <a:ext cx="10326789" cy="2644838"/>
          </a:xfrm>
          <a:prstGeom prst="round2DiagRect">
            <a:avLst/>
          </a:prstGeom>
          <a:solidFill>
            <a:srgbClr val="FF5D05"/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sv-SE" sz="7467" b="0" dirty="0"/>
              <a:t>Demokrati och affärsmässighet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1986FA-17FF-433F-A646-3C8BD4B1258B}"/>
              </a:ext>
            </a:extLst>
          </p:cNvPr>
          <p:cNvSpPr txBox="1"/>
          <p:nvPr/>
        </p:nvSpPr>
        <p:spPr>
          <a:xfrm>
            <a:off x="12581336" y="8463468"/>
            <a:ext cx="10326789" cy="3916179"/>
          </a:xfrm>
          <a:prstGeom prst="round2DiagRect">
            <a:avLst/>
          </a:prstGeom>
          <a:solidFill>
            <a:srgbClr val="00BF99"/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</a:defRPr>
            </a:lvl1pPr>
          </a:lstStyle>
          <a:p>
            <a:pPr algn="ctr">
              <a:defRPr/>
            </a:pPr>
            <a:r>
              <a:rPr lang="sv-SE" sz="7467" b="0" dirty="0"/>
              <a:t>Jämställdhet och kooperation i kombination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ED5966-2695-4E96-AB58-109E3363232B}"/>
              </a:ext>
            </a:extLst>
          </p:cNvPr>
          <p:cNvSpPr txBox="1"/>
          <p:nvPr/>
        </p:nvSpPr>
        <p:spPr>
          <a:xfrm>
            <a:off x="12581336" y="3919660"/>
            <a:ext cx="10326789" cy="3916179"/>
          </a:xfrm>
          <a:prstGeom prst="round2DiagRect">
            <a:avLst/>
          </a:prstGeom>
          <a:solidFill>
            <a:srgbClr val="FF5D05"/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sv-SE" sz="7467" b="0" dirty="0"/>
              <a:t>Stöd till lokala, demokratiska partnerorganisationer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30751A-C260-4101-AFB4-F76576A6E29A}"/>
              </a:ext>
            </a:extLst>
          </p:cNvPr>
          <p:cNvSpPr txBox="1"/>
          <p:nvPr/>
        </p:nvSpPr>
        <p:spPr>
          <a:xfrm>
            <a:off x="1475875" y="3326022"/>
            <a:ext cx="10326789" cy="3916179"/>
          </a:xfrm>
          <a:prstGeom prst="round2DiagRect">
            <a:avLst/>
          </a:prstGeom>
          <a:solidFill>
            <a:srgbClr val="00BF99"/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</a:defRPr>
            </a:lvl1pPr>
          </a:lstStyle>
          <a:p>
            <a:pPr algn="ctr">
              <a:defRPr/>
            </a:pPr>
            <a:r>
              <a:rPr lang="sv-SE" sz="7467" b="0" dirty="0"/>
              <a:t>Hjälp till självhjälp: hållbart och långsiktigt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828CBE-5D1D-4E82-8BD3-D1ACB213615E}"/>
              </a:ext>
            </a:extLst>
          </p:cNvPr>
          <p:cNvSpPr txBox="1"/>
          <p:nvPr/>
        </p:nvSpPr>
        <p:spPr>
          <a:xfrm>
            <a:off x="4887830" y="341090"/>
            <a:ext cx="14608341" cy="3371136"/>
          </a:xfrm>
          <a:prstGeom prst="round2DiagRect">
            <a:avLst/>
          </a:prstGeom>
          <a:solidFill>
            <a:srgbClr val="FF5D05"/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sv-SE" sz="9600" dirty="0"/>
              <a:t>VARFÖR WE EFFECT?</a:t>
            </a:r>
          </a:p>
        </p:txBody>
      </p:sp>
    </p:spTree>
    <p:extLst>
      <p:ext uri="{BB962C8B-B14F-4D97-AF65-F5344CB8AC3E}">
        <p14:creationId xmlns:p14="http://schemas.microsoft.com/office/powerpoint/2010/main" val="6646290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We Effect">
      <a:dk1>
        <a:sysClr val="windowText" lastClr="000000"/>
      </a:dk1>
      <a:lt1>
        <a:sysClr val="window" lastClr="FFFFFF"/>
      </a:lt1>
      <a:dk2>
        <a:srgbClr val="FFF3E8"/>
      </a:dk2>
      <a:lt2>
        <a:srgbClr val="EAF6FE"/>
      </a:lt2>
      <a:accent1>
        <a:srgbClr val="7030A0"/>
      </a:accent1>
      <a:accent2>
        <a:srgbClr val="8EFFE6"/>
      </a:accent2>
      <a:accent3>
        <a:srgbClr val="FF5D05"/>
      </a:accent3>
      <a:accent4>
        <a:srgbClr val="0000FF"/>
      </a:accent4>
      <a:accent5>
        <a:srgbClr val="00BF99"/>
      </a:accent5>
      <a:accent6>
        <a:srgbClr val="FFF159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e Effect_PPT-template_2019.potx" id="{FA05A3DD-9CBA-4FDC-AFC9-F681B5B574B0}" vid="{B5C25856-FD6C-43EE-9F70-1F268696CC79}"/>
    </a:ext>
  </a:extLst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Avenir LT Pro 95 Black"/>
        <a:ea typeface="Avenir LT Pro 95 Black"/>
        <a:cs typeface="Avenir LT Pro 95 Black"/>
      </a:majorFont>
      <a:minorFont>
        <a:latin typeface="Avenir LT Pro 95 Black"/>
        <a:ea typeface="Avenir LT Pro 95 Black"/>
        <a:cs typeface="Avenir LT Pro 95 Black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T Pro 95 Blac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Avenir LT Pro 35 Light"/>
            <a:ea typeface="Avenir LT Pro 35 Light"/>
            <a:cs typeface="Avenir LT Pro 35 Light"/>
            <a:sym typeface="Avenir LT Pro 35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Weeffect colours">
    <a:dk1>
      <a:sysClr val="windowText" lastClr="000000"/>
    </a:dk1>
    <a:lt1>
      <a:sysClr val="window" lastClr="FFFFFF"/>
    </a:lt1>
    <a:dk2>
      <a:srgbClr val="FFF3E8"/>
    </a:dk2>
    <a:lt2>
      <a:srgbClr val="EAF6FE"/>
    </a:lt2>
    <a:accent1>
      <a:srgbClr val="0067CF"/>
    </a:accent1>
    <a:accent2>
      <a:srgbClr val="8EFFE6"/>
    </a:accent2>
    <a:accent3>
      <a:srgbClr val="FF5D05"/>
    </a:accent3>
    <a:accent4>
      <a:srgbClr val="703296"/>
    </a:accent4>
    <a:accent5>
      <a:srgbClr val="00BF99"/>
    </a:accent5>
    <a:accent6>
      <a:srgbClr val="FFF159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7030A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482</Words>
  <Application>Microsoft Office PowerPoint</Application>
  <PresentationFormat>Custom</PresentationFormat>
  <Paragraphs>76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Avenir 65 Medium</vt:lpstr>
      <vt:lpstr>Avenir LT Pro 35 Light</vt:lpstr>
      <vt:lpstr>Avenir LT Pro 95 Black</vt:lpstr>
      <vt:lpstr>Calibri</vt:lpstr>
      <vt:lpstr>Georgia</vt:lpstr>
      <vt:lpstr>Helvetica</vt:lpstr>
      <vt:lpstr>Helvetica Neue</vt:lpstr>
      <vt:lpstr>Helvetica Neue Medium</vt:lpstr>
      <vt:lpstr>Symbol</vt:lpstr>
      <vt:lpstr>Adjacency</vt:lpstr>
      <vt:lpstr>21_BasicWhite</vt:lpstr>
      <vt:lpstr>PowerPoint Presentation</vt:lpstr>
      <vt:lpstr>PowerPoint Presentation</vt:lpstr>
      <vt:lpstr>PowerPoint Presentation</vt:lpstr>
      <vt:lpstr>PowerPoint Presentation</vt:lpstr>
      <vt:lpstr>Fakta om We Effect</vt:lpstr>
      <vt:lpstr>PowerPoint Presentation</vt:lpstr>
      <vt:lpstr>WE EFFECTS VAD, HUR, VARFÖR.</vt:lpstr>
      <vt:lpstr>PowerPoint Presentation</vt:lpstr>
      <vt:lpstr>PowerPoint Presentation</vt:lpstr>
      <vt:lpstr>PowerPoint Presentation</vt:lpstr>
      <vt:lpstr>ARBETET I REGIONERNA</vt:lpstr>
      <vt:lpstr>PowerPoint Presentation</vt:lpstr>
      <vt:lpstr>Hur används 100 kronor?</vt:lpstr>
      <vt:lpstr>Tillsammans når vi målen!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Patric Meyer</dc:creator>
  <cp:lastModifiedBy>Zandra Nilsson</cp:lastModifiedBy>
  <cp:revision>61</cp:revision>
  <dcterms:modified xsi:type="dcterms:W3CDTF">2023-10-19T09:36:15Z</dcterms:modified>
</cp:coreProperties>
</file>