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Override1.xml" ContentType="application/vnd.openxmlformats-officedocument.themeOverrid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5" r:id="rId1"/>
    <p:sldMasterId id="2147483676" r:id="rId2"/>
  </p:sldMasterIdLst>
  <p:notesMasterIdLst>
    <p:notesMasterId r:id="rId49"/>
  </p:notesMasterIdLst>
  <p:sldIdLst>
    <p:sldId id="257" r:id="rId3"/>
    <p:sldId id="256" r:id="rId4"/>
    <p:sldId id="405" r:id="rId5"/>
    <p:sldId id="421" r:id="rId6"/>
    <p:sldId id="403" r:id="rId7"/>
    <p:sldId id="305" r:id="rId8"/>
    <p:sldId id="295" r:id="rId9"/>
    <p:sldId id="259" r:id="rId10"/>
    <p:sldId id="1340" r:id="rId11"/>
    <p:sldId id="258" r:id="rId12"/>
    <p:sldId id="3231" r:id="rId13"/>
    <p:sldId id="298" r:id="rId14"/>
    <p:sldId id="3233" r:id="rId15"/>
    <p:sldId id="455" r:id="rId16"/>
    <p:sldId id="1321" r:id="rId17"/>
    <p:sldId id="3245" r:id="rId18"/>
    <p:sldId id="265" r:id="rId19"/>
    <p:sldId id="3277" r:id="rId20"/>
    <p:sldId id="3240" r:id="rId21"/>
    <p:sldId id="1339" r:id="rId22"/>
    <p:sldId id="3273" r:id="rId23"/>
    <p:sldId id="3275" r:id="rId24"/>
    <p:sldId id="3274" r:id="rId25"/>
    <p:sldId id="438" r:id="rId26"/>
    <p:sldId id="435" r:id="rId27"/>
    <p:sldId id="439" r:id="rId28"/>
    <p:sldId id="336" r:id="rId29"/>
    <p:sldId id="303" r:id="rId30"/>
    <p:sldId id="309" r:id="rId31"/>
    <p:sldId id="310" r:id="rId32"/>
    <p:sldId id="3269" r:id="rId33"/>
    <p:sldId id="3270" r:id="rId34"/>
    <p:sldId id="3271" r:id="rId35"/>
    <p:sldId id="3272" r:id="rId36"/>
    <p:sldId id="3255" r:id="rId37"/>
    <p:sldId id="3256" r:id="rId38"/>
    <p:sldId id="454" r:id="rId39"/>
    <p:sldId id="855" r:id="rId40"/>
    <p:sldId id="3254" r:id="rId41"/>
    <p:sldId id="3235" r:id="rId42"/>
    <p:sldId id="3237" r:id="rId43"/>
    <p:sldId id="3257" r:id="rId44"/>
    <p:sldId id="449" r:id="rId45"/>
    <p:sldId id="445" r:id="rId46"/>
    <p:sldId id="383" r:id="rId47"/>
    <p:sldId id="293"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521415D9-36F7-43E2-AB2F-B90AF26B5E84}">
      <p14:sectionLst xmlns:p14="http://schemas.microsoft.com/office/powerpoint/2010/main">
        <p14:section name="Default Section" id="{354D7E69-6A0C-4FB4-B79A-6B857BDB241F}">
          <p14:sldIdLst>
            <p14:sldId id="257"/>
            <p14:sldId id="256"/>
          </p14:sldIdLst>
        </p14:section>
        <p14:section name="Historia" id="{1500F6DB-1F7F-4448-83BB-EB5E5FC89BF1}">
          <p14:sldIdLst>
            <p14:sldId id="405"/>
            <p14:sldId id="421"/>
            <p14:sldId id="403"/>
            <p14:sldId id="305"/>
          </p14:sldIdLst>
        </p14:section>
        <p14:section name="Verksamheten" id="{F50B0716-58EE-4653-B2FA-D229FFEE0142}">
          <p14:sldIdLst>
            <p14:sldId id="295"/>
            <p14:sldId id="259"/>
            <p14:sldId id="1340"/>
            <p14:sldId id="258"/>
            <p14:sldId id="3231"/>
            <p14:sldId id="298"/>
            <p14:sldId id="3233"/>
            <p14:sldId id="455"/>
            <p14:sldId id="1321"/>
            <p14:sldId id="3245"/>
            <p14:sldId id="265"/>
            <p14:sldId id="3277"/>
            <p14:sldId id="3240"/>
            <p14:sldId id="1339"/>
          </p14:sldIdLst>
        </p14:section>
        <p14:section name="Resultat" id="{010DF96F-ED43-4F49-98D4-BC9197D9625A}">
          <p14:sldIdLst>
            <p14:sldId id="3273"/>
            <p14:sldId id="3275"/>
            <p14:sldId id="3274"/>
          </p14:sldIdLst>
        </p14:section>
        <p14:section name="Globala målen" id="{9D3F420D-6EE6-4592-886F-DD9913953B17}">
          <p14:sldIdLst>
            <p14:sldId id="438"/>
            <p14:sldId id="435"/>
            <p14:sldId id="439"/>
            <p14:sldId id="336"/>
            <p14:sldId id="303"/>
            <p14:sldId id="309"/>
            <p14:sldId id="310"/>
            <p14:sldId id="3269"/>
            <p14:sldId id="3270"/>
            <p14:sldId id="3271"/>
            <p14:sldId id="3272"/>
          </p14:sldIdLst>
        </p14:section>
        <p14:section name="Jämställdhet" id="{EBD80C52-7634-4257-BCEE-9D647E55871D}">
          <p14:sldIdLst>
            <p14:sldId id="3255"/>
            <p14:sldId id="3256"/>
            <p14:sldId id="454"/>
            <p14:sldId id="855"/>
            <p14:sldId id="3254"/>
            <p14:sldId id="3235"/>
            <p14:sldId id="3237"/>
            <p14:sldId id="3257"/>
          </p14:sldIdLst>
        </p14:section>
        <p14:section name="Kommunikation" id="{B7EBB79D-33D9-4E10-9012-FB68032A0C15}">
          <p14:sldIdLst>
            <p14:sldId id="449"/>
            <p14:sldId id="445"/>
            <p14:sldId id="383"/>
            <p14:sldId id="29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716872-472E-A77E-1848-B0F70A1D4A22}" name="Ingrid Lundberg" initials="IL" userId="S::ingrid.lundberg@weeffect.org::365eb732-c476-454a-b677-02b3fcc6b6b5" providerId="AD"/>
  <p188:author id="{595DCECF-AF95-3E21-4C58-78550BC4C8B4}" name="Patric Meyer" initials="PM" userId="S::Patric.Meyer@weeffect.org::1650dfc9-c837-4db9-b5c2-2009a2382249" providerId="AD"/>
  <p188:author id="{9314D4F5-BC74-F4B1-9936-0126D05DDB1E}" name="Patric Meyer" initials="PM" userId="S::patric.meyer@weeffect.org::1650dfc9-c837-4db9-b5c2-2009a238224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A88C"/>
    <a:srgbClr val="92CFD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A4190D-30E0-4972-9DC4-65E76EDACEA6}" v="68" dt="2023-10-04T09:22:21.886"/>
    <p1510:client id="{E7FA00FF-36A0-8BC0-9236-9AABEBF01C46}" v="1948" dt="2023-10-05T12:56:23.93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944" autoAdjust="0"/>
  </p:normalViewPr>
  <p:slideViewPr>
    <p:cSldViewPr snapToGrid="0">
      <p:cViewPr varScale="1">
        <p:scale>
          <a:sx n="36" d="100"/>
          <a:sy n="36" d="100"/>
        </p:scale>
        <p:origin x="20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318082886275121E-2"/>
          <c:y val="0.14116026829792586"/>
          <c:w val="0.76137877629025252"/>
          <c:h val="0.7708909137941713"/>
        </c:manualLayout>
      </c:layout>
      <c:pieChart>
        <c:varyColors val="1"/>
        <c:ser>
          <c:idx val="0"/>
          <c:order val="0"/>
          <c:tx>
            <c:strRef>
              <c:f>Underlag!$B$22</c:f>
              <c:strCache>
                <c:ptCount val="1"/>
                <c:pt idx="0">
                  <c:v>Så används en hundralapp</c:v>
                </c:pt>
              </c:strCache>
            </c:strRef>
          </c:tx>
          <c:dPt>
            <c:idx val="0"/>
            <c:bubble3D val="0"/>
            <c:spPr>
              <a:solidFill>
                <a:sysClr val="windowText" lastClr="000000">
                  <a:lumMod val="50000"/>
                  <a:lumOff val="50000"/>
                </a:sysClr>
              </a:solidFill>
              <a:ln w="19050">
                <a:solidFill>
                  <a:schemeClr val="lt1"/>
                </a:solidFill>
              </a:ln>
              <a:effectLst/>
            </c:spPr>
            <c:extLst>
              <c:ext xmlns:c16="http://schemas.microsoft.com/office/drawing/2014/chart" uri="{C3380CC4-5D6E-409C-BE32-E72D297353CC}">
                <c16:uniqueId val="{00000001-2A3C-4C05-B372-7A339DE5D7E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A3C-4C05-B372-7A339DE5D7EB}"/>
              </c:ext>
            </c:extLst>
          </c:dPt>
          <c:dPt>
            <c:idx val="2"/>
            <c:bubble3D val="0"/>
            <c:spPr>
              <a:solidFill>
                <a:srgbClr val="7030A0"/>
              </a:solidFill>
              <a:ln w="19050">
                <a:solidFill>
                  <a:schemeClr val="lt1"/>
                </a:solidFill>
              </a:ln>
              <a:effectLst/>
            </c:spPr>
            <c:extLst>
              <c:ext xmlns:c16="http://schemas.microsoft.com/office/drawing/2014/chart" uri="{C3380CC4-5D6E-409C-BE32-E72D297353CC}">
                <c16:uniqueId val="{00000005-2A3C-4C05-B372-7A339DE5D7EB}"/>
              </c:ext>
            </c:extLst>
          </c:dPt>
          <c:dLbls>
            <c:dLbl>
              <c:idx val="0"/>
              <c:layout>
                <c:manualLayout>
                  <c:x val="-1.5423710790983945E-2"/>
                  <c:y val="2.3713798543379811E-2"/>
                </c:manualLayout>
              </c:layout>
              <c:tx>
                <c:rich>
                  <a:bodyPr/>
                  <a:lstStyle/>
                  <a:p>
                    <a:fld id="{7FFA92A3-C50D-4DCD-A8F7-53812FC7B800}" type="CATEGORYNAME">
                      <a:rPr lang="en-US" sz="2000" dirty="0">
                        <a:latin typeface="Arial" panose="020B0604020202020204" pitchFamily="34" charset="0"/>
                        <a:cs typeface="Arial" panose="020B0604020202020204" pitchFamily="34" charset="0"/>
                      </a:rPr>
                      <a:pPr/>
                      <a:t>[CATEGORY NAME]</a:t>
                    </a:fld>
                    <a:r>
                      <a:rPr lang="en-US" baseline="0">
                        <a:latin typeface="Arial" panose="020B0604020202020204" pitchFamily="34" charset="0"/>
                        <a:cs typeface="Arial" panose="020B0604020202020204" pitchFamily="34" charset="0"/>
                      </a:rPr>
                      <a:t>
</a:t>
                    </a:r>
                    <a:fld id="{3C6516D9-3FDC-4FB3-A48E-AB7955891B21}" type="VALUE">
                      <a:rPr lang="en-US" baseline="0" dirty="0">
                        <a:latin typeface="Arial" panose="020B0604020202020204" pitchFamily="34" charset="0"/>
                        <a:cs typeface="Arial" panose="020B0604020202020204" pitchFamily="34" charset="0"/>
                      </a:rPr>
                      <a:pPr/>
                      <a:t>[VALUE]</a:t>
                    </a:fld>
                    <a:endParaRPr lang="en-US" baseline="0">
                      <a:latin typeface="Arial" panose="020B0604020202020204" pitchFamily="34" charset="0"/>
                      <a:cs typeface="Arial" panose="020B0604020202020204" pitchFamily="34" charset="0"/>
                    </a:endParaRPr>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827995353005514"/>
                      <c:h val="0.14228279126027887"/>
                    </c:manualLayout>
                  </c15:layout>
                  <c15:dlblFieldTable/>
                  <c15:showDataLabelsRange val="0"/>
                </c:ext>
                <c:ext xmlns:c16="http://schemas.microsoft.com/office/drawing/2014/chart" uri="{C3380CC4-5D6E-409C-BE32-E72D297353CC}">
                  <c16:uniqueId val="{00000001-2A3C-4C05-B372-7A339DE5D7EB}"/>
                </c:ext>
              </c:extLst>
            </c:dLbl>
            <c:dLbl>
              <c:idx val="1"/>
              <c:layout>
                <c:manualLayout>
                  <c:x val="2.4248775019542271E-2"/>
                  <c:y val="4.9530484372705505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r>
                      <a:rPr lang="en-US" sz="2000" b="1">
                        <a:latin typeface="Arial" panose="020B0604020202020204" pitchFamily="34" charset="0"/>
                        <a:cs typeface="Arial" panose="020B0604020202020204" pitchFamily="34" charset="0"/>
                      </a:rPr>
                      <a:t>Fundraising</a:t>
                    </a:r>
                    <a:r>
                      <a:rPr lang="en-US" sz="2000" b="1" baseline="0">
                        <a:latin typeface="Arial" panose="020B0604020202020204" pitchFamily="34" charset="0"/>
                        <a:cs typeface="Arial" panose="020B0604020202020204" pitchFamily="34" charset="0"/>
                      </a:rPr>
                      <a:t>
</a:t>
                    </a:r>
                    <a:fld id="{64AEF741-54D6-45A6-AEE4-CE030BBF4FD8}" type="VALUE">
                      <a:rPr lang="en-US" sz="2000" b="1" baseline="0">
                        <a:latin typeface="Arial" panose="020B0604020202020204" pitchFamily="34" charset="0"/>
                        <a:cs typeface="Arial" panose="020B0604020202020204" pitchFamily="34" charset="0"/>
                      </a:rPr>
                      <a:pPr>
                        <a:defRPr sz="1600" b="1"/>
                      </a:pPr>
                      <a:t>[VALUE]</a:t>
                    </a:fld>
                    <a:endParaRPr lang="en-US" sz="2000" b="1" baseline="0">
                      <a:latin typeface="Arial" panose="020B0604020202020204" pitchFamily="34" charset="0"/>
                      <a:cs typeface="Arial" panose="020B0604020202020204" pitchFamily="34" charset="0"/>
                    </a:endParaRPr>
                  </a:p>
                </c:rich>
              </c:tx>
              <c:numFmt formatCode="[$SEK]\ #,##0\ " sourceLinked="0"/>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sv-SE"/>
                </a:p>
              </c:txPr>
              <c:showLegendKey val="0"/>
              <c:showVal val="1"/>
              <c:showCatName val="1"/>
              <c:showSerName val="0"/>
              <c:showPercent val="0"/>
              <c:showBubbleSize val="0"/>
              <c:separator>
</c:separator>
              <c:extLst>
                <c:ext xmlns:c15="http://schemas.microsoft.com/office/drawing/2012/chart" uri="{CE6537A1-D6FC-4f65-9D91-7224C49458BB}">
                  <c15:layout>
                    <c:manualLayout>
                      <c:w val="0.16251688331830094"/>
                      <c:h val="0.13679113640421028"/>
                    </c:manualLayout>
                  </c15:layout>
                  <c15:dlblFieldTable/>
                  <c15:showDataLabelsRange val="0"/>
                </c:ext>
                <c:ext xmlns:c16="http://schemas.microsoft.com/office/drawing/2014/chart" uri="{C3380CC4-5D6E-409C-BE32-E72D297353CC}">
                  <c16:uniqueId val="{00000003-2A3C-4C05-B372-7A339DE5D7EB}"/>
                </c:ext>
              </c:extLst>
            </c:dLbl>
            <c:dLbl>
              <c:idx val="2"/>
              <c:layout>
                <c:manualLayout>
                  <c:x val="0.25822333243251816"/>
                  <c:y val="-0.23240177921550975"/>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r>
                      <a:rPr lang="en-US" sz="2000" b="1">
                        <a:solidFill>
                          <a:schemeClr val="bg1"/>
                        </a:solidFill>
                        <a:latin typeface="Arial" panose="020B0604020202020204" pitchFamily="34" charset="0"/>
                        <a:cs typeface="Arial" panose="020B0604020202020204" pitchFamily="34" charset="0"/>
                      </a:rPr>
                      <a:t>Activity expenses</a:t>
                    </a:r>
                    <a:r>
                      <a:rPr lang="en-US" sz="2000" b="1" baseline="0">
                        <a:solidFill>
                          <a:schemeClr val="bg1"/>
                        </a:solidFill>
                        <a:latin typeface="Arial" panose="020B0604020202020204" pitchFamily="34" charset="0"/>
                        <a:cs typeface="Arial" panose="020B0604020202020204" pitchFamily="34" charset="0"/>
                      </a:rPr>
                      <a:t>
</a:t>
                    </a:r>
                    <a:fld id="{954557F7-E108-4B27-96A6-2DD8F1FD60A5}" type="VALUE">
                      <a:rPr lang="en-US" sz="2000" b="1" baseline="0">
                        <a:solidFill>
                          <a:schemeClr val="bg1"/>
                        </a:solidFill>
                        <a:latin typeface="Arial" panose="020B0604020202020204" pitchFamily="34" charset="0"/>
                        <a:cs typeface="Arial" panose="020B0604020202020204" pitchFamily="34" charset="0"/>
                      </a:rPr>
                      <a:pPr>
                        <a:defRPr sz="1600" b="1">
                          <a:solidFill>
                            <a:schemeClr val="bg1"/>
                          </a:solidFill>
                        </a:defRPr>
                      </a:pPr>
                      <a:t>[VALUE]</a:t>
                    </a:fld>
                    <a:endParaRPr lang="en-US" sz="2000" b="1" baseline="0">
                      <a:solidFill>
                        <a:schemeClr val="bg1"/>
                      </a:solidFill>
                      <a:latin typeface="Arial" panose="020B0604020202020204" pitchFamily="34" charset="0"/>
                      <a:cs typeface="Arial" panose="020B0604020202020204" pitchFamily="34" charset="0"/>
                    </a:endParaRPr>
                  </a:p>
                </c:rich>
              </c:tx>
              <c:numFmt formatCode="[$SEK]\ #,##0\ " sourceLinked="0"/>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sv-SE"/>
                </a:p>
              </c:txPr>
              <c:showLegendKey val="0"/>
              <c:showVal val="1"/>
              <c:showCatName val="1"/>
              <c:showSerName val="0"/>
              <c:showPercent val="0"/>
              <c:showBubbleSize val="0"/>
              <c:separator>
</c:separator>
              <c:extLst>
                <c:ext xmlns:c15="http://schemas.microsoft.com/office/drawing/2012/chart" uri="{CE6537A1-D6FC-4f65-9D91-7224C49458BB}">
                  <c15:layout>
                    <c:manualLayout>
                      <c:w val="0.37572033542275363"/>
                      <c:h val="0.15867268308855942"/>
                    </c:manualLayout>
                  </c15:layout>
                  <c15:dlblFieldTable/>
                  <c15:showDataLabelsRange val="0"/>
                </c:ext>
                <c:ext xmlns:c16="http://schemas.microsoft.com/office/drawing/2014/chart" uri="{C3380CC4-5D6E-409C-BE32-E72D297353CC}">
                  <c16:uniqueId val="{00000005-2A3C-4C05-B372-7A339DE5D7EB}"/>
                </c:ext>
              </c:extLst>
            </c:dLbl>
            <c:numFmt formatCode="[$SEK]\ #,##0\ "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sv-SE"/>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Underlag!$B$24:$B$26</c:f>
              <c:strCache>
                <c:ptCount val="3"/>
                <c:pt idx="0">
                  <c:v>Administration</c:v>
                </c:pt>
                <c:pt idx="1">
                  <c:v>Insamling</c:v>
                </c:pt>
                <c:pt idx="2">
                  <c:v>Ändamålskostnader</c:v>
                </c:pt>
              </c:strCache>
            </c:strRef>
          </c:cat>
          <c:val>
            <c:numRef>
              <c:f>Underlag!$P$24:$P$26</c:f>
              <c:numCache>
                <c:formatCode>#\ ##0.00\ "kr"</c:formatCode>
                <c:ptCount val="3"/>
                <c:pt idx="0">
                  <c:v>6.1382521541561585</c:v>
                </c:pt>
                <c:pt idx="1">
                  <c:v>3.2264719947663152</c:v>
                </c:pt>
                <c:pt idx="2">
                  <c:v>90.635275851077523</c:v>
                </c:pt>
              </c:numCache>
            </c:numRef>
          </c:val>
          <c:extLst>
            <c:ext xmlns:c16="http://schemas.microsoft.com/office/drawing/2014/chart" uri="{C3380CC4-5D6E-409C-BE32-E72D297353CC}">
              <c16:uniqueId val="{00000006-2A3C-4C05-B372-7A339DE5D7E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21E8C0-9C85-47F1-B6D9-C56C21064A54}"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sv-SE"/>
        </a:p>
      </dgm:t>
    </dgm:pt>
    <dgm:pt modelId="{6FDC95E4-B9C8-475E-93FF-8C79DC9FC47D}">
      <dgm:prSet custT="1"/>
      <dgm:spPr>
        <a:solidFill>
          <a:schemeClr val="accent1"/>
        </a:solidFill>
        <a:ln>
          <a:noFill/>
        </a:ln>
      </dgm:spPr>
      <dgm:t>
        <a:bodyPr lIns="0" tIns="0" rIns="0" bIns="0"/>
        <a:lstStyle/>
        <a:p>
          <a:r>
            <a:rPr lang="sv-SE" sz="1600" b="1" dirty="0">
              <a:uFill>
                <a:solidFill>
                  <a:srgbClr val="000000"/>
                </a:solidFill>
              </a:uFill>
              <a:latin typeface="+mj-lt"/>
              <a:ea typeface="Arial Unicode MS"/>
              <a:cs typeface="Arial Unicode MS"/>
            </a:rPr>
            <a:t>Varför? </a:t>
          </a:r>
          <a:br>
            <a:rPr lang="sv-SE" sz="1600" b="1" dirty="0">
              <a:uFill>
                <a:solidFill>
                  <a:srgbClr val="000000"/>
                </a:solidFill>
              </a:uFill>
              <a:latin typeface="+mj-lt"/>
              <a:ea typeface="Arial Unicode MS"/>
              <a:cs typeface="Arial Unicode MS"/>
            </a:rPr>
          </a:br>
          <a:r>
            <a:rPr lang="sv-SE" sz="1600" b="0" dirty="0">
              <a:uFill>
                <a:solidFill>
                  <a:srgbClr val="000000"/>
                </a:solidFill>
              </a:uFill>
              <a:latin typeface="+mj-lt"/>
              <a:ea typeface="Arial Unicode MS"/>
              <a:cs typeface="Arial Unicode MS"/>
            </a:rPr>
            <a:t>En hållbar och rättvis värld, fri från fattigdom</a:t>
          </a:r>
          <a:endParaRPr lang="sv-SE" sz="1600" b="0" dirty="0">
            <a:solidFill>
              <a:schemeClr val="accent5"/>
            </a:solidFill>
            <a:uFill>
              <a:solidFill>
                <a:srgbClr val="000000"/>
              </a:solidFill>
            </a:uFill>
            <a:latin typeface="Avenir 65 Medium" panose="020B0800000000000000" pitchFamily="34" charset="0"/>
            <a:ea typeface="Arial Unicode MS"/>
            <a:cs typeface="Arial Unicode MS"/>
          </a:endParaRPr>
        </a:p>
      </dgm:t>
    </dgm:pt>
    <dgm:pt modelId="{EE2E0F5B-22D1-4C1F-91E4-88E4564B4C7C}" type="parTrans" cxnId="{9E12F080-3DD3-4FFC-A27B-62615914E641}">
      <dgm:prSet/>
      <dgm:spPr/>
      <dgm:t>
        <a:bodyPr/>
        <a:lstStyle/>
        <a:p>
          <a:endParaRPr lang="sv-SE" sz="1600">
            <a:solidFill>
              <a:schemeClr val="accent5"/>
            </a:solidFill>
          </a:endParaRPr>
        </a:p>
      </dgm:t>
    </dgm:pt>
    <dgm:pt modelId="{FBEB9E81-F035-4E39-8A48-5B1ACDDAB0BD}" type="sibTrans" cxnId="{9E12F080-3DD3-4FFC-A27B-62615914E641}">
      <dgm:prSet/>
      <dgm:spPr/>
      <dgm:t>
        <a:bodyPr/>
        <a:lstStyle/>
        <a:p>
          <a:endParaRPr lang="sv-SE" sz="1600">
            <a:solidFill>
              <a:schemeClr val="accent5"/>
            </a:solidFill>
          </a:endParaRPr>
        </a:p>
      </dgm:t>
    </dgm:pt>
    <dgm:pt modelId="{EA43DF1B-BDF9-47BA-8A36-CDBED82E1E57}">
      <dgm:prSet custT="1"/>
      <dgm:spPr>
        <a:solidFill>
          <a:schemeClr val="accent3"/>
        </a:solidFill>
        <a:ln>
          <a:noFill/>
        </a:ln>
      </dgm:spPr>
      <dgm:t>
        <a:bodyPr lIns="0" tIns="576000" rIns="0" bIns="0"/>
        <a:lstStyle/>
        <a:p>
          <a:r>
            <a:rPr lang="sv-SE" sz="1600" b="1" dirty="0">
              <a:latin typeface="+mj-lt"/>
            </a:rPr>
            <a:t>Hur? </a:t>
          </a:r>
          <a:br>
            <a:rPr lang="sv-SE" sz="1600" b="1" dirty="0">
              <a:latin typeface="+mj-lt"/>
            </a:rPr>
          </a:br>
          <a:r>
            <a:rPr lang="sv-SE" sz="1600" b="0" dirty="0">
              <a:latin typeface="+mj-lt"/>
            </a:rPr>
            <a:t>Vi-effekten: jämställdhet, kooperation och hållbarhet</a:t>
          </a:r>
          <a:endParaRPr lang="sv-SE" sz="1600" b="0" dirty="0">
            <a:solidFill>
              <a:schemeClr val="accent5"/>
            </a:solidFill>
            <a:latin typeface="Avenir 65 Medium" panose="020B0800000000000000" pitchFamily="34" charset="0"/>
          </a:endParaRPr>
        </a:p>
      </dgm:t>
    </dgm:pt>
    <dgm:pt modelId="{0C3C52F6-9C56-4230-9563-FA51776FF6FF}" type="sibTrans" cxnId="{4FF92362-C22D-4D4B-8432-06FBE49AD736}">
      <dgm:prSet/>
      <dgm:spPr/>
      <dgm:t>
        <a:bodyPr/>
        <a:lstStyle/>
        <a:p>
          <a:endParaRPr lang="sv-SE" sz="1600">
            <a:solidFill>
              <a:schemeClr val="accent5"/>
            </a:solidFill>
          </a:endParaRPr>
        </a:p>
      </dgm:t>
    </dgm:pt>
    <dgm:pt modelId="{B30349D5-66DF-4920-9CF0-FF01FE2D0477}" type="parTrans" cxnId="{4FF92362-C22D-4D4B-8432-06FBE49AD736}">
      <dgm:prSet/>
      <dgm:spPr/>
      <dgm:t>
        <a:bodyPr/>
        <a:lstStyle/>
        <a:p>
          <a:endParaRPr lang="sv-SE" sz="1600">
            <a:solidFill>
              <a:schemeClr val="accent5"/>
            </a:solidFill>
          </a:endParaRPr>
        </a:p>
      </dgm:t>
    </dgm:pt>
    <dgm:pt modelId="{5B67D797-4A06-4ACA-B832-5CD410725548}">
      <dgm:prSet custT="1"/>
      <dgm:spPr>
        <a:solidFill>
          <a:schemeClr val="accent5"/>
        </a:solidFill>
        <a:ln>
          <a:noFill/>
        </a:ln>
      </dgm:spPr>
      <dgm:t>
        <a:bodyPr lIns="0" tIns="0" rIns="0" bIns="0"/>
        <a:lstStyle/>
        <a:p>
          <a:pPr marL="0" indent="0"/>
          <a:endParaRPr lang="sv-SE" sz="1600" b="1" dirty="0">
            <a:latin typeface="+mj-lt"/>
          </a:endParaRPr>
        </a:p>
        <a:p>
          <a:pPr marL="0" indent="0"/>
          <a:r>
            <a:rPr lang="sv-SE" sz="1600" b="1" dirty="0">
              <a:latin typeface="+mj-lt"/>
            </a:rPr>
            <a:t>Vad?</a:t>
          </a:r>
          <a:br>
            <a:rPr lang="sv-SE" sz="1600" b="1" dirty="0">
              <a:latin typeface="+mj-lt"/>
            </a:rPr>
          </a:br>
          <a:r>
            <a:rPr lang="sv-SE" sz="1600" b="0" dirty="0">
              <a:latin typeface="+mj-lt"/>
            </a:rPr>
            <a:t>Tillsammans utrotar vi fattigdom</a:t>
          </a:r>
          <a:endParaRPr lang="sv-SE" sz="1600" b="0" dirty="0">
            <a:solidFill>
              <a:schemeClr val="accent5"/>
            </a:solidFill>
            <a:latin typeface="Avenir 65 Medium" panose="020B0800000000000000" pitchFamily="34" charset="0"/>
          </a:endParaRPr>
        </a:p>
      </dgm:t>
    </dgm:pt>
    <dgm:pt modelId="{BB2DE8F8-7941-4DBE-AEB7-F3458BA0BC21}" type="sibTrans" cxnId="{1659A0C1-0B22-4DAB-B563-BF540DB8574F}">
      <dgm:prSet/>
      <dgm:spPr/>
      <dgm:t>
        <a:bodyPr/>
        <a:lstStyle/>
        <a:p>
          <a:endParaRPr lang="sv-SE" sz="1600">
            <a:solidFill>
              <a:schemeClr val="accent5"/>
            </a:solidFill>
          </a:endParaRPr>
        </a:p>
      </dgm:t>
    </dgm:pt>
    <dgm:pt modelId="{DD3800B6-93A8-427E-A012-57F6A6CB2E43}" type="parTrans" cxnId="{1659A0C1-0B22-4DAB-B563-BF540DB8574F}">
      <dgm:prSet/>
      <dgm:spPr/>
      <dgm:t>
        <a:bodyPr/>
        <a:lstStyle/>
        <a:p>
          <a:endParaRPr lang="sv-SE" sz="1600">
            <a:solidFill>
              <a:schemeClr val="accent5"/>
            </a:solidFill>
          </a:endParaRPr>
        </a:p>
      </dgm:t>
    </dgm:pt>
    <dgm:pt modelId="{CF82AE12-0659-4A46-9333-5AA4DF50997B}" type="pres">
      <dgm:prSet presAssocID="{5621E8C0-9C85-47F1-B6D9-C56C21064A54}" presName="Name0" presStyleCnt="0">
        <dgm:presLayoutVars>
          <dgm:chMax val="7"/>
          <dgm:resizeHandles val="exact"/>
        </dgm:presLayoutVars>
      </dgm:prSet>
      <dgm:spPr/>
    </dgm:pt>
    <dgm:pt modelId="{076DE7CD-8422-47F9-9EFF-AD9D009B0090}" type="pres">
      <dgm:prSet presAssocID="{5621E8C0-9C85-47F1-B6D9-C56C21064A54}" presName="comp1" presStyleCnt="0"/>
      <dgm:spPr/>
    </dgm:pt>
    <dgm:pt modelId="{AD5B79DF-BEAC-4A7F-A2C9-D3ACE4AB0C1A}" type="pres">
      <dgm:prSet presAssocID="{5621E8C0-9C85-47F1-B6D9-C56C21064A54}" presName="circle1" presStyleLbl="node1" presStyleIdx="0" presStyleCnt="3" custScaleX="117538" custScaleY="100000" custLinFactNeighborX="-1174"/>
      <dgm:spPr/>
    </dgm:pt>
    <dgm:pt modelId="{936EDEC3-43A2-45D3-8F5A-8EF99C64B388}" type="pres">
      <dgm:prSet presAssocID="{5621E8C0-9C85-47F1-B6D9-C56C21064A54}" presName="c1text" presStyleLbl="node1" presStyleIdx="0" presStyleCnt="3">
        <dgm:presLayoutVars>
          <dgm:bulletEnabled val="1"/>
        </dgm:presLayoutVars>
      </dgm:prSet>
      <dgm:spPr/>
    </dgm:pt>
    <dgm:pt modelId="{A0C8535A-7008-45ED-B9CD-E6A6EC86A08C}" type="pres">
      <dgm:prSet presAssocID="{5621E8C0-9C85-47F1-B6D9-C56C21064A54}" presName="comp2" presStyleCnt="0"/>
      <dgm:spPr/>
    </dgm:pt>
    <dgm:pt modelId="{A0289FF5-192E-4394-BBB8-E074EA9173A8}" type="pres">
      <dgm:prSet presAssocID="{5621E8C0-9C85-47F1-B6D9-C56C21064A54}" presName="circle2" presStyleLbl="node1" presStyleIdx="1" presStyleCnt="3" custScaleX="109664" custScaleY="92422" custLinFactNeighborY="3912"/>
      <dgm:spPr/>
    </dgm:pt>
    <dgm:pt modelId="{264C3452-B1A4-4391-B4CE-BAAAAFFEF82D}" type="pres">
      <dgm:prSet presAssocID="{5621E8C0-9C85-47F1-B6D9-C56C21064A54}" presName="c2text" presStyleLbl="node1" presStyleIdx="1" presStyleCnt="3">
        <dgm:presLayoutVars>
          <dgm:bulletEnabled val="1"/>
        </dgm:presLayoutVars>
      </dgm:prSet>
      <dgm:spPr/>
    </dgm:pt>
    <dgm:pt modelId="{3F04E515-F91E-4DF4-95C7-AF9A114C4BC5}" type="pres">
      <dgm:prSet presAssocID="{5621E8C0-9C85-47F1-B6D9-C56C21064A54}" presName="comp3" presStyleCnt="0"/>
      <dgm:spPr/>
    </dgm:pt>
    <dgm:pt modelId="{5F33DE50-F24A-416D-B2BE-4BBFF8BF526E}" type="pres">
      <dgm:prSet presAssocID="{5621E8C0-9C85-47F1-B6D9-C56C21064A54}" presName="circle3" presStyleLbl="node1" presStyleIdx="2" presStyleCnt="3" custScaleX="94856" custScaleY="69302" custLinFactNeighborX="1021" custLinFactNeighborY="15068"/>
      <dgm:spPr/>
    </dgm:pt>
    <dgm:pt modelId="{18A0AF38-EC4F-4BA2-B0DB-A83970E74071}" type="pres">
      <dgm:prSet presAssocID="{5621E8C0-9C85-47F1-B6D9-C56C21064A54}" presName="c3text" presStyleLbl="node1" presStyleIdx="2" presStyleCnt="3">
        <dgm:presLayoutVars>
          <dgm:bulletEnabled val="1"/>
        </dgm:presLayoutVars>
      </dgm:prSet>
      <dgm:spPr/>
    </dgm:pt>
  </dgm:ptLst>
  <dgm:cxnLst>
    <dgm:cxn modelId="{D962850C-033B-4D85-AC17-B70790ED4208}" type="presOf" srcId="{5621E8C0-9C85-47F1-B6D9-C56C21064A54}" destId="{CF82AE12-0659-4A46-9333-5AA4DF50997B}" srcOrd="0" destOrd="0" presId="urn:microsoft.com/office/officeart/2005/8/layout/venn2"/>
    <dgm:cxn modelId="{F3E2520F-14E2-4A55-BCCD-CEA3AFC65292}" type="presOf" srcId="{EA43DF1B-BDF9-47BA-8A36-CDBED82E1E57}" destId="{264C3452-B1A4-4391-B4CE-BAAAAFFEF82D}" srcOrd="1" destOrd="0" presId="urn:microsoft.com/office/officeart/2005/8/layout/venn2"/>
    <dgm:cxn modelId="{4DA61A31-F042-41A8-B684-A6E421897396}" type="presOf" srcId="{5B67D797-4A06-4ACA-B832-5CD410725548}" destId="{936EDEC3-43A2-45D3-8F5A-8EF99C64B388}" srcOrd="1" destOrd="0" presId="urn:microsoft.com/office/officeart/2005/8/layout/venn2"/>
    <dgm:cxn modelId="{B3DCB534-3745-4641-8E20-4C8F15E7B5A8}" type="presOf" srcId="{5B67D797-4A06-4ACA-B832-5CD410725548}" destId="{AD5B79DF-BEAC-4A7F-A2C9-D3ACE4AB0C1A}" srcOrd="0" destOrd="0" presId="urn:microsoft.com/office/officeart/2005/8/layout/venn2"/>
    <dgm:cxn modelId="{4FF92362-C22D-4D4B-8432-06FBE49AD736}" srcId="{5621E8C0-9C85-47F1-B6D9-C56C21064A54}" destId="{EA43DF1B-BDF9-47BA-8A36-CDBED82E1E57}" srcOrd="1" destOrd="0" parTransId="{B30349D5-66DF-4920-9CF0-FF01FE2D0477}" sibTransId="{0C3C52F6-9C56-4230-9563-FA51776FF6FF}"/>
    <dgm:cxn modelId="{9E12F080-3DD3-4FFC-A27B-62615914E641}" srcId="{5621E8C0-9C85-47F1-B6D9-C56C21064A54}" destId="{6FDC95E4-B9C8-475E-93FF-8C79DC9FC47D}" srcOrd="2" destOrd="0" parTransId="{EE2E0F5B-22D1-4C1F-91E4-88E4564B4C7C}" sibTransId="{FBEB9E81-F035-4E39-8A48-5B1ACDDAB0BD}"/>
    <dgm:cxn modelId="{87AED081-1981-457E-B7E6-9E4AE2B374D8}" type="presOf" srcId="{6FDC95E4-B9C8-475E-93FF-8C79DC9FC47D}" destId="{18A0AF38-EC4F-4BA2-B0DB-A83970E74071}" srcOrd="1" destOrd="0" presId="urn:microsoft.com/office/officeart/2005/8/layout/venn2"/>
    <dgm:cxn modelId="{E66C468A-B33F-4A3F-9A86-D3BC03CE2FB4}" type="presOf" srcId="{EA43DF1B-BDF9-47BA-8A36-CDBED82E1E57}" destId="{A0289FF5-192E-4394-BBB8-E074EA9173A8}" srcOrd="0" destOrd="0" presId="urn:microsoft.com/office/officeart/2005/8/layout/venn2"/>
    <dgm:cxn modelId="{ADB6F19E-03FB-4EDC-9966-684E01AB515E}" type="presOf" srcId="{6FDC95E4-B9C8-475E-93FF-8C79DC9FC47D}" destId="{5F33DE50-F24A-416D-B2BE-4BBFF8BF526E}" srcOrd="0" destOrd="0" presId="urn:microsoft.com/office/officeart/2005/8/layout/venn2"/>
    <dgm:cxn modelId="{1659A0C1-0B22-4DAB-B563-BF540DB8574F}" srcId="{5621E8C0-9C85-47F1-B6D9-C56C21064A54}" destId="{5B67D797-4A06-4ACA-B832-5CD410725548}" srcOrd="0" destOrd="0" parTransId="{DD3800B6-93A8-427E-A012-57F6A6CB2E43}" sibTransId="{BB2DE8F8-7941-4DBE-AEB7-F3458BA0BC21}"/>
    <dgm:cxn modelId="{E4930020-7741-44B1-9636-DC250A581837}" type="presParOf" srcId="{CF82AE12-0659-4A46-9333-5AA4DF50997B}" destId="{076DE7CD-8422-47F9-9EFF-AD9D009B0090}" srcOrd="0" destOrd="0" presId="urn:microsoft.com/office/officeart/2005/8/layout/venn2"/>
    <dgm:cxn modelId="{86C769DC-DC66-4857-AB15-1EBE17F4347C}" type="presParOf" srcId="{076DE7CD-8422-47F9-9EFF-AD9D009B0090}" destId="{AD5B79DF-BEAC-4A7F-A2C9-D3ACE4AB0C1A}" srcOrd="0" destOrd="0" presId="urn:microsoft.com/office/officeart/2005/8/layout/venn2"/>
    <dgm:cxn modelId="{3C463ECF-3EF0-41D1-AF62-9E426065222A}" type="presParOf" srcId="{076DE7CD-8422-47F9-9EFF-AD9D009B0090}" destId="{936EDEC3-43A2-45D3-8F5A-8EF99C64B388}" srcOrd="1" destOrd="0" presId="urn:microsoft.com/office/officeart/2005/8/layout/venn2"/>
    <dgm:cxn modelId="{3678A2D5-9400-477D-B753-A1287D39920D}" type="presParOf" srcId="{CF82AE12-0659-4A46-9333-5AA4DF50997B}" destId="{A0C8535A-7008-45ED-B9CD-E6A6EC86A08C}" srcOrd="1" destOrd="0" presId="urn:microsoft.com/office/officeart/2005/8/layout/venn2"/>
    <dgm:cxn modelId="{2192E3A1-C604-4E78-B1B7-3A763D504A10}" type="presParOf" srcId="{A0C8535A-7008-45ED-B9CD-E6A6EC86A08C}" destId="{A0289FF5-192E-4394-BBB8-E074EA9173A8}" srcOrd="0" destOrd="0" presId="urn:microsoft.com/office/officeart/2005/8/layout/venn2"/>
    <dgm:cxn modelId="{B5A63C82-36AA-4E7E-B185-9D2829F7ABEE}" type="presParOf" srcId="{A0C8535A-7008-45ED-B9CD-E6A6EC86A08C}" destId="{264C3452-B1A4-4391-B4CE-BAAAAFFEF82D}" srcOrd="1" destOrd="0" presId="urn:microsoft.com/office/officeart/2005/8/layout/venn2"/>
    <dgm:cxn modelId="{1EFFA5F9-F798-4927-B480-6BCA96C9FE31}" type="presParOf" srcId="{CF82AE12-0659-4A46-9333-5AA4DF50997B}" destId="{3F04E515-F91E-4DF4-95C7-AF9A114C4BC5}" srcOrd="2" destOrd="0" presId="urn:microsoft.com/office/officeart/2005/8/layout/venn2"/>
    <dgm:cxn modelId="{6E360746-211C-4E95-9FAF-D22BA7A9CB4D}" type="presParOf" srcId="{3F04E515-F91E-4DF4-95C7-AF9A114C4BC5}" destId="{5F33DE50-F24A-416D-B2BE-4BBFF8BF526E}" srcOrd="0" destOrd="0" presId="urn:microsoft.com/office/officeart/2005/8/layout/venn2"/>
    <dgm:cxn modelId="{8B881490-8B09-4694-A16B-B9C7E80FF6B4}" type="presParOf" srcId="{3F04E515-F91E-4DF4-95C7-AF9A114C4BC5}" destId="{18A0AF38-EC4F-4BA2-B0DB-A83970E74071}"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B79DF-BEAC-4A7F-A2C9-D3ACE4AB0C1A}">
      <dsp:nvSpPr>
        <dsp:cNvPr id="0" name=""/>
        <dsp:cNvSpPr/>
      </dsp:nvSpPr>
      <dsp:spPr>
        <a:xfrm>
          <a:off x="4052360" y="0"/>
          <a:ext cx="11734815" cy="9983848"/>
        </a:xfrm>
        <a:prstGeom prst="ellipse">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sv-SE" sz="1600" b="1" kern="1200" dirty="0">
            <a:latin typeface="+mj-lt"/>
          </a:endParaRPr>
        </a:p>
        <a:p>
          <a:pPr marL="0" lvl="0" indent="0" algn="ctr" defTabSz="711200">
            <a:lnSpc>
              <a:spcPct val="90000"/>
            </a:lnSpc>
            <a:spcBef>
              <a:spcPct val="0"/>
            </a:spcBef>
            <a:spcAft>
              <a:spcPct val="35000"/>
            </a:spcAft>
            <a:buNone/>
          </a:pPr>
          <a:r>
            <a:rPr lang="sv-SE" sz="1600" b="1" kern="1200" dirty="0">
              <a:latin typeface="+mj-lt"/>
            </a:rPr>
            <a:t>Vad?</a:t>
          </a:r>
          <a:br>
            <a:rPr lang="sv-SE" sz="1600" b="1" kern="1200" dirty="0">
              <a:latin typeface="+mj-lt"/>
            </a:rPr>
          </a:br>
          <a:r>
            <a:rPr lang="sv-SE" sz="1600" b="0" kern="1200" dirty="0">
              <a:latin typeface="+mj-lt"/>
            </a:rPr>
            <a:t>Tillsammans utrotar vi fattigdom</a:t>
          </a:r>
          <a:endParaRPr lang="sv-SE" sz="1600" b="0" kern="1200" dirty="0">
            <a:solidFill>
              <a:schemeClr val="accent5"/>
            </a:solidFill>
            <a:latin typeface="Avenir 65 Medium" panose="020B0800000000000000" pitchFamily="34" charset="0"/>
          </a:endParaRPr>
        </a:p>
      </dsp:txBody>
      <dsp:txXfrm>
        <a:off x="7869109" y="499192"/>
        <a:ext cx="4101317" cy="1497577"/>
      </dsp:txXfrm>
    </dsp:sp>
    <dsp:sp modelId="{A0289FF5-192E-4394-BBB8-E074EA9173A8}">
      <dsp:nvSpPr>
        <dsp:cNvPr id="0" name=""/>
        <dsp:cNvSpPr/>
      </dsp:nvSpPr>
      <dsp:spPr>
        <a:xfrm>
          <a:off x="5931220" y="3063394"/>
          <a:ext cx="8211515" cy="6920453"/>
        </a:xfrm>
        <a:prstGeom prst="ellipse">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76000" rIns="0" bIns="0" numCol="1" spcCol="1270" anchor="ctr" anchorCtr="0">
          <a:noAutofit/>
        </a:bodyPr>
        <a:lstStyle/>
        <a:p>
          <a:pPr marL="0" lvl="0" indent="0" algn="ctr" defTabSz="711200">
            <a:lnSpc>
              <a:spcPct val="90000"/>
            </a:lnSpc>
            <a:spcBef>
              <a:spcPct val="0"/>
            </a:spcBef>
            <a:spcAft>
              <a:spcPct val="35000"/>
            </a:spcAft>
            <a:buNone/>
          </a:pPr>
          <a:r>
            <a:rPr lang="sv-SE" sz="1600" b="1" kern="1200" dirty="0">
              <a:latin typeface="+mj-lt"/>
            </a:rPr>
            <a:t>Hur? </a:t>
          </a:r>
          <a:br>
            <a:rPr lang="sv-SE" sz="1600" b="1" kern="1200" dirty="0">
              <a:latin typeface="+mj-lt"/>
            </a:rPr>
          </a:br>
          <a:r>
            <a:rPr lang="sv-SE" sz="1600" b="0" kern="1200" dirty="0">
              <a:latin typeface="+mj-lt"/>
            </a:rPr>
            <a:t>Vi-effekten: jämställdhet, kooperation och hållbarhet</a:t>
          </a:r>
          <a:endParaRPr lang="sv-SE" sz="1600" b="0" kern="1200" dirty="0">
            <a:solidFill>
              <a:schemeClr val="accent5"/>
            </a:solidFill>
            <a:latin typeface="Avenir 65 Medium" panose="020B0800000000000000" pitchFamily="34" charset="0"/>
          </a:endParaRPr>
        </a:p>
      </dsp:txBody>
      <dsp:txXfrm>
        <a:off x="8123695" y="3495922"/>
        <a:ext cx="3826566" cy="1297585"/>
      </dsp:txXfrm>
    </dsp:sp>
    <dsp:sp modelId="{5F33DE50-F24A-416D-B2BE-4BBFF8BF526E}">
      <dsp:nvSpPr>
        <dsp:cNvPr id="0" name=""/>
        <dsp:cNvSpPr/>
      </dsp:nvSpPr>
      <dsp:spPr>
        <a:xfrm>
          <a:off x="7720376" y="6510317"/>
          <a:ext cx="4735139" cy="3459503"/>
        </a:xfrm>
        <a:prstGeom prst="ellipse">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sv-SE" sz="1600" b="1" kern="1200" dirty="0">
              <a:uFill>
                <a:solidFill>
                  <a:srgbClr val="000000"/>
                </a:solidFill>
              </a:uFill>
              <a:latin typeface="+mj-lt"/>
              <a:ea typeface="Arial Unicode MS"/>
              <a:cs typeface="Arial Unicode MS"/>
            </a:rPr>
            <a:t>Varför? </a:t>
          </a:r>
          <a:br>
            <a:rPr lang="sv-SE" sz="1600" b="1" kern="1200" dirty="0">
              <a:uFill>
                <a:solidFill>
                  <a:srgbClr val="000000"/>
                </a:solidFill>
              </a:uFill>
              <a:latin typeface="+mj-lt"/>
              <a:ea typeface="Arial Unicode MS"/>
              <a:cs typeface="Arial Unicode MS"/>
            </a:rPr>
          </a:br>
          <a:r>
            <a:rPr lang="sv-SE" sz="1600" b="0" kern="1200" dirty="0">
              <a:uFill>
                <a:solidFill>
                  <a:srgbClr val="000000"/>
                </a:solidFill>
              </a:uFill>
              <a:latin typeface="+mj-lt"/>
              <a:ea typeface="Arial Unicode MS"/>
              <a:cs typeface="Arial Unicode MS"/>
            </a:rPr>
            <a:t>En hållbar och rättvis värld, fri från fattigdom</a:t>
          </a:r>
          <a:endParaRPr lang="sv-SE" sz="1600" b="0" kern="1200" dirty="0">
            <a:solidFill>
              <a:schemeClr val="accent5"/>
            </a:solidFill>
            <a:uFill>
              <a:solidFill>
                <a:srgbClr val="000000"/>
              </a:solidFill>
            </a:uFill>
            <a:latin typeface="Avenir 65 Medium" panose="020B0800000000000000" pitchFamily="34" charset="0"/>
            <a:ea typeface="Arial Unicode MS"/>
            <a:cs typeface="Arial Unicode MS"/>
          </a:endParaRPr>
        </a:p>
      </dsp:txBody>
      <dsp:txXfrm>
        <a:off x="8413821" y="7375193"/>
        <a:ext cx="3348249" cy="1729751"/>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eeffect.qbank.se/index.php#Photographe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Tree>
    <p:extLst>
      <p:ext uri="{BB962C8B-B14F-4D97-AF65-F5344CB8AC3E}">
        <p14:creationId xmlns:p14="http://schemas.microsoft.com/office/powerpoint/2010/main" val="922497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a:defRPr/>
            </a:pPr>
            <a:fld id="{997843BF-3ED9-4919-BA9B-FC3834A89D3F}" type="slidenum">
              <a:rPr lang="sv-SE" smtClean="0"/>
              <a:pPr>
                <a:defRPr/>
              </a:pPr>
              <a:t>16</a:t>
            </a:fld>
            <a:endParaRPr lang="sv-SE"/>
          </a:p>
        </p:txBody>
      </p:sp>
    </p:spTree>
    <p:extLst>
      <p:ext uri="{BB962C8B-B14F-4D97-AF65-F5344CB8AC3E}">
        <p14:creationId xmlns:p14="http://schemas.microsoft.com/office/powerpoint/2010/main" val="3557294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a:defRPr/>
            </a:pPr>
            <a:fld id="{997843BF-3ED9-4919-BA9B-FC3834A89D3F}" type="slidenum">
              <a:rPr lang="sv-SE" smtClean="0"/>
              <a:pPr>
                <a:defRPr/>
              </a:pPr>
              <a:t>18</a:t>
            </a:fld>
            <a:endParaRPr lang="sv-SE"/>
          </a:p>
        </p:txBody>
      </p:sp>
    </p:spTree>
    <p:extLst>
      <p:ext uri="{BB962C8B-B14F-4D97-AF65-F5344CB8AC3E}">
        <p14:creationId xmlns:p14="http://schemas.microsoft.com/office/powerpoint/2010/main" val="1281501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B91D5E41-C378-2E4D-B580-15BADE8CAB74}" type="slidenum">
              <a:rPr lang="sv-SE" smtClean="0"/>
              <a:t>19</a:t>
            </a:fld>
            <a:endParaRPr lang="sv-SE"/>
          </a:p>
        </p:txBody>
      </p:sp>
    </p:spTree>
    <p:extLst>
      <p:ext uri="{BB962C8B-B14F-4D97-AF65-F5344CB8AC3E}">
        <p14:creationId xmlns:p14="http://schemas.microsoft.com/office/powerpoint/2010/main" val="263181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dirty="0"/>
              <a:t>Vår styrelse. </a:t>
            </a:r>
          </a:p>
        </p:txBody>
      </p:sp>
    </p:spTree>
    <p:extLst>
      <p:ext uri="{BB962C8B-B14F-4D97-AF65-F5344CB8AC3E}">
        <p14:creationId xmlns:p14="http://schemas.microsoft.com/office/powerpoint/2010/main" val="2141300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997843BF-3ED9-4919-BA9B-FC3834A89D3F}" type="slidenum">
              <a:rPr lang="sv-SE" smtClean="0"/>
              <a:pPr>
                <a:defRPr/>
              </a:pPr>
              <a:t>23</a:t>
            </a:fld>
            <a:endParaRPr lang="sv-SE"/>
          </a:p>
        </p:txBody>
      </p:sp>
    </p:spTree>
    <p:extLst>
      <p:ext uri="{BB962C8B-B14F-4D97-AF65-F5344CB8AC3E}">
        <p14:creationId xmlns:p14="http://schemas.microsoft.com/office/powerpoint/2010/main" val="2935275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a:defRPr/>
            </a:pPr>
            <a:fld id="{997843BF-3ED9-4919-BA9B-FC3834A89D3F}" type="slidenum">
              <a:rPr lang="sv-SE" smtClean="0"/>
              <a:pPr>
                <a:defRPr/>
              </a:pPr>
              <a:t>24</a:t>
            </a:fld>
            <a:endParaRPr lang="sv-SE"/>
          </a:p>
        </p:txBody>
      </p:sp>
    </p:spTree>
    <p:extLst>
      <p:ext uri="{BB962C8B-B14F-4D97-AF65-F5344CB8AC3E}">
        <p14:creationId xmlns:p14="http://schemas.microsoft.com/office/powerpoint/2010/main" val="91061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a:defRPr/>
            </a:pPr>
            <a:fld id="{997843BF-3ED9-4919-BA9B-FC3834A89D3F}" type="slidenum">
              <a:rPr lang="sv-SE" smtClean="0"/>
              <a:pPr>
                <a:defRPr/>
              </a:pPr>
              <a:t>25</a:t>
            </a:fld>
            <a:endParaRPr lang="sv-SE"/>
          </a:p>
        </p:txBody>
      </p:sp>
    </p:spTree>
    <p:extLst>
      <p:ext uri="{BB962C8B-B14F-4D97-AF65-F5344CB8AC3E}">
        <p14:creationId xmlns:p14="http://schemas.microsoft.com/office/powerpoint/2010/main" val="35645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a:defRPr/>
            </a:pPr>
            <a:fld id="{997843BF-3ED9-4919-BA9B-FC3834A89D3F}" type="slidenum">
              <a:rPr lang="sv-SE" smtClean="0"/>
              <a:pPr>
                <a:defRPr/>
              </a:pPr>
              <a:t>26</a:t>
            </a:fld>
            <a:endParaRPr lang="sv-SE"/>
          </a:p>
        </p:txBody>
      </p:sp>
    </p:spTree>
    <p:extLst>
      <p:ext uri="{BB962C8B-B14F-4D97-AF65-F5344CB8AC3E}">
        <p14:creationId xmlns:p14="http://schemas.microsoft.com/office/powerpoint/2010/main" val="2246164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ctr"/>
            <a:r>
              <a:rPr lang="en-US" sz="1200" b="1" dirty="0" err="1"/>
              <a:t>Delmål</a:t>
            </a:r>
            <a:r>
              <a:rPr lang="en-GB" sz="1200" b="1" dirty="0"/>
              <a:t> 1.4: </a:t>
            </a:r>
            <a:r>
              <a:rPr lang="en-US" sz="1200" dirty="0" err="1"/>
              <a:t>Senast</a:t>
            </a:r>
            <a:r>
              <a:rPr lang="en-US" sz="1200" dirty="0"/>
              <a:t> 2030 </a:t>
            </a:r>
            <a:r>
              <a:rPr lang="en-US" sz="1200" dirty="0" err="1"/>
              <a:t>säkerställa</a:t>
            </a:r>
            <a:r>
              <a:rPr lang="en-US" sz="1200" dirty="0"/>
              <a:t> </a:t>
            </a:r>
            <a:r>
              <a:rPr lang="en-US" sz="1200" dirty="0" err="1"/>
              <a:t>att</a:t>
            </a:r>
            <a:r>
              <a:rPr lang="en-US" sz="1200" dirty="0"/>
              <a:t> </a:t>
            </a:r>
            <a:r>
              <a:rPr lang="en-US" sz="1200" b="1" dirty="0" err="1"/>
              <a:t>alla</a:t>
            </a:r>
            <a:r>
              <a:rPr lang="en-US" sz="1200" b="1" dirty="0"/>
              <a:t> </a:t>
            </a:r>
            <a:r>
              <a:rPr lang="en-US" sz="1200" b="1" dirty="0" err="1"/>
              <a:t>män</a:t>
            </a:r>
            <a:r>
              <a:rPr lang="en-US" sz="1200" b="1" dirty="0"/>
              <a:t> </a:t>
            </a:r>
            <a:r>
              <a:rPr lang="en-US" sz="1200" b="1" dirty="0" err="1"/>
              <a:t>och</a:t>
            </a:r>
            <a:r>
              <a:rPr lang="en-US" sz="1200" b="1" dirty="0"/>
              <a:t> </a:t>
            </a:r>
            <a:r>
              <a:rPr lang="en-US" sz="1200" b="1" dirty="0" err="1"/>
              <a:t>kvinnor</a:t>
            </a:r>
            <a:r>
              <a:rPr lang="en-US" sz="1200" dirty="0"/>
              <a:t>, </a:t>
            </a:r>
            <a:r>
              <a:rPr lang="en-US" sz="1200" dirty="0" err="1"/>
              <a:t>i</a:t>
            </a:r>
            <a:r>
              <a:rPr lang="en-US" sz="1200" dirty="0"/>
              <a:t> </a:t>
            </a:r>
            <a:r>
              <a:rPr lang="en-US" sz="1200" dirty="0" err="1"/>
              <a:t>synnerhet</a:t>
            </a:r>
            <a:r>
              <a:rPr lang="en-US" sz="1200" dirty="0"/>
              <a:t> de </a:t>
            </a:r>
            <a:r>
              <a:rPr lang="en-US" sz="1200" dirty="0" err="1"/>
              <a:t>fattiga</a:t>
            </a:r>
            <a:r>
              <a:rPr lang="en-US" sz="1200" dirty="0"/>
              <a:t> </a:t>
            </a:r>
            <a:r>
              <a:rPr lang="en-US" sz="1200" dirty="0" err="1"/>
              <a:t>och</a:t>
            </a:r>
            <a:r>
              <a:rPr lang="en-US" sz="1200" dirty="0"/>
              <a:t> de </a:t>
            </a:r>
            <a:r>
              <a:rPr lang="en-US" sz="1200" dirty="0" err="1"/>
              <a:t>utsatta</a:t>
            </a:r>
            <a:r>
              <a:rPr lang="en-US" sz="1200" dirty="0"/>
              <a:t>, har </a:t>
            </a:r>
            <a:r>
              <a:rPr lang="en-US" sz="1200" b="1" dirty="0" err="1"/>
              <a:t>lika</a:t>
            </a:r>
            <a:r>
              <a:rPr lang="en-US" sz="1200" b="1" dirty="0"/>
              <a:t> </a:t>
            </a:r>
            <a:r>
              <a:rPr lang="en-US" sz="1200" b="1" dirty="0" err="1"/>
              <a:t>rätt</a:t>
            </a:r>
            <a:r>
              <a:rPr lang="en-US" sz="1200" b="1" dirty="0"/>
              <a:t> </a:t>
            </a:r>
            <a:r>
              <a:rPr lang="en-US" sz="1200" dirty="0"/>
              <a:t>till </a:t>
            </a:r>
            <a:r>
              <a:rPr lang="en-US" sz="1200" b="1" dirty="0" err="1"/>
              <a:t>ekonomiska</a:t>
            </a:r>
            <a:r>
              <a:rPr lang="en-US" sz="1200" b="1" dirty="0"/>
              <a:t> </a:t>
            </a:r>
            <a:r>
              <a:rPr lang="en-US" sz="1200" b="1" dirty="0" err="1"/>
              <a:t>resurser</a:t>
            </a:r>
            <a:r>
              <a:rPr lang="en-US" sz="1200" dirty="0"/>
              <a:t>, </a:t>
            </a:r>
            <a:r>
              <a:rPr lang="en-US" sz="1200" dirty="0" err="1"/>
              <a:t>tillgång</a:t>
            </a:r>
            <a:r>
              <a:rPr lang="en-US" sz="1200" dirty="0"/>
              <a:t> till </a:t>
            </a:r>
            <a:r>
              <a:rPr lang="en-US" sz="1200" dirty="0" err="1"/>
              <a:t>grundläggande</a:t>
            </a:r>
            <a:r>
              <a:rPr lang="en-US" sz="1200" dirty="0"/>
              <a:t> </a:t>
            </a:r>
            <a:r>
              <a:rPr lang="en-US" sz="1200" dirty="0" err="1"/>
              <a:t>tjänster</a:t>
            </a:r>
            <a:r>
              <a:rPr lang="en-US" sz="1200" dirty="0"/>
              <a:t>, </a:t>
            </a:r>
            <a:r>
              <a:rPr lang="en-US" sz="1200" dirty="0" err="1"/>
              <a:t>möjlighet</a:t>
            </a:r>
            <a:r>
              <a:rPr lang="en-US" sz="1200" dirty="0"/>
              <a:t> </a:t>
            </a:r>
            <a:r>
              <a:rPr lang="en-US" sz="1200" dirty="0" err="1"/>
              <a:t>att</a:t>
            </a:r>
            <a:r>
              <a:rPr lang="en-US" sz="1200" dirty="0"/>
              <a:t> </a:t>
            </a:r>
            <a:r>
              <a:rPr lang="en-US" sz="1200" b="1" dirty="0" err="1"/>
              <a:t>äga</a:t>
            </a:r>
            <a:r>
              <a:rPr lang="en-US" sz="1200" b="1" dirty="0"/>
              <a:t> </a:t>
            </a:r>
            <a:r>
              <a:rPr lang="en-US" sz="1200" dirty="0" err="1"/>
              <a:t>och</a:t>
            </a:r>
            <a:r>
              <a:rPr lang="en-US" sz="1200" dirty="0"/>
              <a:t> </a:t>
            </a:r>
            <a:r>
              <a:rPr lang="en-US" sz="1200" dirty="0" err="1"/>
              <a:t>kontrollera</a:t>
            </a:r>
            <a:r>
              <a:rPr lang="en-US" sz="1200" dirty="0"/>
              <a:t> </a:t>
            </a:r>
            <a:r>
              <a:rPr lang="en-US" sz="1200" b="1" dirty="0"/>
              <a:t>mark </a:t>
            </a:r>
            <a:r>
              <a:rPr lang="en-US" sz="1200" dirty="0" err="1"/>
              <a:t>och</a:t>
            </a:r>
            <a:r>
              <a:rPr lang="en-US" sz="1200" dirty="0"/>
              <a:t> </a:t>
            </a:r>
            <a:r>
              <a:rPr lang="en-US" sz="1200" dirty="0" err="1"/>
              <a:t>andra</a:t>
            </a:r>
            <a:r>
              <a:rPr lang="en-US" sz="1200" dirty="0"/>
              <a:t> former av </a:t>
            </a:r>
            <a:r>
              <a:rPr lang="en-US" sz="1200" b="1" dirty="0" err="1"/>
              <a:t>egendom</a:t>
            </a:r>
            <a:r>
              <a:rPr lang="en-US" sz="1200" b="1" dirty="0"/>
              <a:t> </a:t>
            </a:r>
            <a:r>
              <a:rPr lang="en-US" sz="1200" dirty="0" err="1"/>
              <a:t>samt</a:t>
            </a:r>
            <a:r>
              <a:rPr lang="en-US" sz="1200" dirty="0"/>
              <a:t> </a:t>
            </a:r>
            <a:r>
              <a:rPr lang="en-US" sz="1200" dirty="0" err="1"/>
              <a:t>tillgång</a:t>
            </a:r>
            <a:r>
              <a:rPr lang="en-US" sz="1200" dirty="0"/>
              <a:t> till </a:t>
            </a:r>
            <a:r>
              <a:rPr lang="en-US" sz="1200" dirty="0" err="1"/>
              <a:t>arv</a:t>
            </a:r>
            <a:r>
              <a:rPr lang="en-US" sz="1200" dirty="0"/>
              <a:t>, </a:t>
            </a:r>
            <a:r>
              <a:rPr lang="en-US" sz="1200" b="1" dirty="0" err="1"/>
              <a:t>naturresurser</a:t>
            </a:r>
            <a:r>
              <a:rPr lang="en-US" sz="1200" dirty="0"/>
              <a:t>, </a:t>
            </a:r>
            <a:r>
              <a:rPr lang="en-US" sz="1200" dirty="0" err="1"/>
              <a:t>lämplig</a:t>
            </a:r>
            <a:r>
              <a:rPr lang="en-US" sz="1200" dirty="0"/>
              <a:t> </a:t>
            </a:r>
            <a:r>
              <a:rPr lang="en-US" sz="1200" dirty="0" err="1"/>
              <a:t>ny</a:t>
            </a:r>
            <a:r>
              <a:rPr lang="en-US" sz="1200" dirty="0"/>
              <a:t> </a:t>
            </a:r>
            <a:r>
              <a:rPr lang="en-US" sz="1200" dirty="0" err="1"/>
              <a:t>teknik</a:t>
            </a:r>
            <a:r>
              <a:rPr lang="en-US" sz="1200" dirty="0"/>
              <a:t> </a:t>
            </a:r>
            <a:r>
              <a:rPr lang="en-US" sz="1200" dirty="0" err="1"/>
              <a:t>och</a:t>
            </a:r>
            <a:r>
              <a:rPr lang="en-US" sz="1200" dirty="0"/>
              <a:t> </a:t>
            </a:r>
            <a:r>
              <a:rPr lang="en-US" sz="1200" b="1" dirty="0" err="1"/>
              <a:t>finansiella</a:t>
            </a:r>
            <a:r>
              <a:rPr lang="en-US" sz="1200" b="1" dirty="0"/>
              <a:t> </a:t>
            </a:r>
            <a:r>
              <a:rPr lang="en-US" sz="1200" b="1" dirty="0" err="1"/>
              <a:t>tjänster</a:t>
            </a:r>
            <a:r>
              <a:rPr lang="en-US" sz="1200" dirty="0"/>
              <a:t>, </a:t>
            </a:r>
            <a:r>
              <a:rPr lang="en-US" sz="1200" dirty="0" err="1"/>
              <a:t>inklusive</a:t>
            </a:r>
            <a:r>
              <a:rPr lang="en-US" sz="1200" dirty="0"/>
              <a:t> </a:t>
            </a:r>
            <a:r>
              <a:rPr lang="en-US" sz="1200" dirty="0" err="1"/>
              <a:t>mikrokrediter</a:t>
            </a:r>
            <a:r>
              <a:rPr lang="en-US" sz="1200" dirty="0"/>
              <a:t>.</a:t>
            </a:r>
          </a:p>
          <a:p>
            <a:pPr fontAlgn="ctr"/>
            <a:endParaRPr lang="sv-SE" sz="1200" b="1" dirty="0"/>
          </a:p>
          <a:p>
            <a:pPr fontAlgn="ctr"/>
            <a:r>
              <a:rPr lang="sv-SE" sz="1200" b="1" dirty="0"/>
              <a:t>Indikator</a:t>
            </a:r>
            <a:r>
              <a:rPr lang="sv-SE" sz="1200" dirty="0"/>
              <a:t> </a:t>
            </a:r>
            <a:r>
              <a:rPr lang="en-US" sz="1200" b="1" dirty="0"/>
              <a:t>1.4.1: </a:t>
            </a:r>
            <a:r>
              <a:rPr lang="en-US" sz="1200" dirty="0" err="1"/>
              <a:t>Andel</a:t>
            </a:r>
            <a:r>
              <a:rPr lang="en-US" sz="1200" dirty="0"/>
              <a:t> av </a:t>
            </a:r>
            <a:r>
              <a:rPr lang="en-US" sz="1200" dirty="0" err="1"/>
              <a:t>befolkningen</a:t>
            </a:r>
            <a:r>
              <a:rPr lang="en-US" sz="1200" dirty="0"/>
              <a:t> </a:t>
            </a:r>
            <a:r>
              <a:rPr lang="en-US" sz="1200" dirty="0" err="1"/>
              <a:t>som</a:t>
            </a:r>
            <a:r>
              <a:rPr lang="en-US" sz="1200" dirty="0"/>
              <a:t> lever </a:t>
            </a:r>
            <a:r>
              <a:rPr lang="en-US" sz="1200" dirty="0" err="1"/>
              <a:t>i</a:t>
            </a:r>
            <a:r>
              <a:rPr lang="en-US" sz="1200" dirty="0"/>
              <a:t> </a:t>
            </a:r>
            <a:r>
              <a:rPr lang="en-US" sz="1200" dirty="0" err="1"/>
              <a:t>hushåll</a:t>
            </a:r>
            <a:r>
              <a:rPr lang="en-US" sz="1200" dirty="0"/>
              <a:t> med </a:t>
            </a:r>
            <a:r>
              <a:rPr lang="en-US" sz="1200" dirty="0" err="1"/>
              <a:t>tillgång</a:t>
            </a:r>
            <a:r>
              <a:rPr lang="en-US" sz="1200" dirty="0"/>
              <a:t> till </a:t>
            </a:r>
            <a:r>
              <a:rPr lang="en-US" sz="1200" dirty="0" err="1"/>
              <a:t>basala</a:t>
            </a:r>
            <a:r>
              <a:rPr lang="en-US" sz="1200" dirty="0"/>
              <a:t> tjänster.*</a:t>
            </a:r>
            <a:endParaRPr lang="sv-SE" sz="1050" i="1" dirty="0"/>
          </a:p>
          <a:p>
            <a:endParaRPr lang="sv-SE" dirty="0"/>
          </a:p>
        </p:txBody>
      </p:sp>
      <p:sp>
        <p:nvSpPr>
          <p:cNvPr id="4" name="Slide Number Placeholder 3"/>
          <p:cNvSpPr>
            <a:spLocks noGrp="1"/>
          </p:cNvSpPr>
          <p:nvPr>
            <p:ph type="sldNum" sz="quarter" idx="5"/>
          </p:nvPr>
        </p:nvSpPr>
        <p:spPr/>
        <p:txBody>
          <a:bodyPr/>
          <a:lstStyle/>
          <a:p>
            <a:fld id="{B91D5E41-C378-2E4D-B580-15BADE8CAB74}" type="slidenum">
              <a:rPr lang="sv-SE" smtClean="0"/>
              <a:t>28</a:t>
            </a:fld>
            <a:endParaRPr lang="sv-SE"/>
          </a:p>
        </p:txBody>
      </p:sp>
    </p:spTree>
    <p:extLst>
      <p:ext uri="{BB962C8B-B14F-4D97-AF65-F5344CB8AC3E}">
        <p14:creationId xmlns:p14="http://schemas.microsoft.com/office/powerpoint/2010/main" val="1135258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sz="1200" b="1" dirty="0"/>
              <a:t>Foto: </a:t>
            </a:r>
            <a:r>
              <a:rPr lang="sv-SE" sz="1200" b="0" i="0" kern="1200" dirty="0" err="1">
                <a:solidFill>
                  <a:schemeClr val="tx1"/>
                </a:solidFill>
                <a:effectLst/>
                <a:latin typeface="+mn-lt"/>
                <a:ea typeface="+mn-ea"/>
                <a:cs typeface="+mn-cs"/>
              </a:rPr>
              <a:t>Teodosia</a:t>
            </a:r>
            <a:r>
              <a:rPr lang="sv-SE" sz="1200" b="0" i="0" kern="1200" dirty="0">
                <a:solidFill>
                  <a:schemeClr val="tx1"/>
                </a:solidFill>
                <a:effectLst/>
                <a:latin typeface="+mn-lt"/>
                <a:ea typeface="+mn-ea"/>
                <a:cs typeface="+mn-cs"/>
              </a:rPr>
              <a:t> Gonzalez, </a:t>
            </a:r>
            <a:r>
              <a:rPr lang="sv-SE" sz="1200" b="0" dirty="0"/>
              <a:t>Bolivia. </a:t>
            </a:r>
            <a:r>
              <a:rPr lang="sv-SE" sz="1200" b="1" dirty="0"/>
              <a:t>Fotograf:  </a:t>
            </a:r>
            <a:r>
              <a:rPr lang="sv-SE" sz="1200" b="0" i="0" u="none" strike="noStrike" kern="1200" dirty="0">
                <a:solidFill>
                  <a:schemeClr val="tx1"/>
                </a:solidFill>
                <a:effectLst/>
                <a:latin typeface="+mn-lt"/>
                <a:ea typeface="+mn-ea"/>
                <a:cs typeface="+mn-cs"/>
                <a:hlinkClick r:id="rId3"/>
              </a:rPr>
              <a:t>Claudia </a:t>
            </a:r>
            <a:r>
              <a:rPr lang="sv-SE" sz="1200" b="0" i="0" u="none" strike="noStrike" kern="1200" dirty="0" err="1">
                <a:solidFill>
                  <a:schemeClr val="tx1"/>
                </a:solidFill>
                <a:effectLst/>
                <a:latin typeface="+mn-lt"/>
                <a:ea typeface="+mn-ea"/>
                <a:cs typeface="+mn-cs"/>
                <a:hlinkClick r:id="rId3"/>
              </a:rPr>
              <a:t>Belaunde</a:t>
            </a:r>
            <a:endParaRPr lang="sv-SE" sz="1200" b="0" i="0" u="none" strike="noStrike" kern="1200" dirty="0">
              <a:solidFill>
                <a:schemeClr val="tx1"/>
              </a:solidFill>
              <a:effectLst/>
              <a:latin typeface="+mn-lt"/>
              <a:ea typeface="+mn-ea"/>
              <a:cs typeface="+mn-cs"/>
            </a:endParaRPr>
          </a:p>
          <a:p>
            <a:r>
              <a:rPr lang="sv-SE" sz="1200" b="1" dirty="0"/>
              <a:t>Delmål 2.3:</a:t>
            </a:r>
            <a:r>
              <a:rPr lang="sv-SE" sz="1200" dirty="0"/>
              <a:t> Fördubbla </a:t>
            </a:r>
            <a:r>
              <a:rPr lang="sv-SE" sz="1200" b="1" dirty="0"/>
              <a:t>jordbrukets produktivitet </a:t>
            </a:r>
            <a:r>
              <a:rPr lang="sv-SE" sz="1200" dirty="0"/>
              <a:t>och </a:t>
            </a:r>
            <a:r>
              <a:rPr lang="sv-SE" sz="1200" b="1" dirty="0"/>
              <a:t>inkomster </a:t>
            </a:r>
            <a:r>
              <a:rPr lang="sv-SE" sz="1200" dirty="0"/>
              <a:t>för småskaliga livsmedelsproducenter, i synnerhet kvinnor, ursprungsfolk, </a:t>
            </a:r>
            <a:r>
              <a:rPr lang="sv-SE" sz="1200" b="1" dirty="0"/>
              <a:t>familjejordbrukare</a:t>
            </a:r>
            <a:r>
              <a:rPr lang="sv-SE" sz="1200" dirty="0"/>
              <a:t>, boskapsskötande nomader samt fiskare, inklusive genom säker och lika </a:t>
            </a:r>
            <a:r>
              <a:rPr lang="sv-SE" sz="1200" b="1" dirty="0"/>
              <a:t>tillgång till mark</a:t>
            </a:r>
            <a:r>
              <a:rPr lang="sv-SE" sz="1200" dirty="0"/>
              <a:t>, andra </a:t>
            </a:r>
            <a:r>
              <a:rPr lang="sv-SE" sz="1200" b="1" dirty="0"/>
              <a:t>produktionsresurser </a:t>
            </a:r>
            <a:r>
              <a:rPr lang="sv-SE" sz="1200" dirty="0"/>
              <a:t>och insatsvaror, kunskap, </a:t>
            </a:r>
            <a:r>
              <a:rPr lang="sv-SE" sz="1200" b="1" dirty="0"/>
              <a:t>finansiella tjänster </a:t>
            </a:r>
            <a:r>
              <a:rPr lang="sv-SE" sz="1200" dirty="0"/>
              <a:t>och marknader samt möjligheter till </a:t>
            </a:r>
            <a:r>
              <a:rPr lang="sv-SE" sz="1200" b="1" dirty="0"/>
              <a:t>förädling </a:t>
            </a:r>
            <a:r>
              <a:rPr lang="sv-SE" sz="1200" dirty="0"/>
              <a:t>och sysselsättning utanför jordbruket.</a:t>
            </a:r>
          </a:p>
          <a:p>
            <a:endParaRPr lang="sv-SE" sz="1100" dirty="0"/>
          </a:p>
          <a:p>
            <a:r>
              <a:rPr lang="sv-SE" sz="1200" b="1" dirty="0"/>
              <a:t>Delmål 2.4: </a:t>
            </a:r>
            <a:r>
              <a:rPr lang="sv-SE" sz="1200" dirty="0"/>
              <a:t>Uppnå </a:t>
            </a:r>
            <a:r>
              <a:rPr lang="sv-SE" sz="1200" b="1" dirty="0"/>
              <a:t>hållbara system </a:t>
            </a:r>
            <a:r>
              <a:rPr lang="sv-SE" sz="1200" dirty="0"/>
              <a:t>för </a:t>
            </a:r>
            <a:r>
              <a:rPr lang="sv-SE" sz="1200" b="1" dirty="0"/>
              <a:t>livsmedelsproduktion </a:t>
            </a:r>
            <a:r>
              <a:rPr lang="sv-SE" sz="1200" dirty="0"/>
              <a:t>samt införa motståndskraftiga </a:t>
            </a:r>
            <a:r>
              <a:rPr lang="sv-SE" sz="1200" b="1" dirty="0"/>
              <a:t>jordbruksmetoder </a:t>
            </a:r>
            <a:r>
              <a:rPr lang="sv-SE" sz="1200" dirty="0"/>
              <a:t>som ökar </a:t>
            </a:r>
            <a:r>
              <a:rPr lang="sv-SE" sz="1200" b="1" dirty="0"/>
              <a:t>produktiviteten och produktionen,</a:t>
            </a:r>
            <a:r>
              <a:rPr lang="sv-SE" sz="1200" dirty="0"/>
              <a:t> som bidrar till att upprätthålla </a:t>
            </a:r>
            <a:r>
              <a:rPr lang="sv-SE" sz="1200" b="1" dirty="0"/>
              <a:t>ekosystemen</a:t>
            </a:r>
            <a:r>
              <a:rPr lang="sv-SE" sz="1200" dirty="0"/>
              <a:t>, som stärker förmågan till anpassning till </a:t>
            </a:r>
            <a:r>
              <a:rPr lang="sv-SE" sz="1200" b="1" dirty="0"/>
              <a:t>klimatförändringar</a:t>
            </a:r>
            <a:r>
              <a:rPr lang="sv-SE" sz="1200" dirty="0"/>
              <a:t>, extrema väderförhållanden, torka, översvämning och andra katastrofer </a:t>
            </a:r>
            <a:br>
              <a:rPr lang="sv-SE" sz="1200" dirty="0"/>
            </a:br>
            <a:r>
              <a:rPr lang="sv-SE" sz="1200" dirty="0"/>
              <a:t>och som successivt förbättrar mark- </a:t>
            </a:r>
            <a:br>
              <a:rPr lang="sv-SE" sz="1200" dirty="0"/>
            </a:br>
            <a:r>
              <a:rPr lang="sv-SE" sz="1200" dirty="0"/>
              <a:t>och jordkvaliteten.</a:t>
            </a:r>
          </a:p>
          <a:p>
            <a:endParaRPr lang="sv-SE" sz="1100" dirty="0">
              <a:solidFill>
                <a:schemeClr val="tx1"/>
              </a:solidFill>
            </a:endParaRPr>
          </a:p>
          <a:p>
            <a:r>
              <a:rPr lang="en-US" sz="1200" b="1" dirty="0" err="1">
                <a:solidFill>
                  <a:schemeClr val="tx1"/>
                </a:solidFill>
              </a:rPr>
              <a:t>Indikatorer</a:t>
            </a:r>
            <a:r>
              <a:rPr lang="en-US" sz="1200" b="1" dirty="0">
                <a:solidFill>
                  <a:schemeClr val="tx1"/>
                </a:solidFill>
              </a:rPr>
              <a:t>: </a:t>
            </a:r>
            <a:br>
              <a:rPr lang="en-US" sz="1200" b="1" dirty="0">
                <a:solidFill>
                  <a:schemeClr val="tx1"/>
                </a:solidFill>
              </a:rPr>
            </a:br>
            <a:r>
              <a:rPr lang="en-US" sz="1200" dirty="0">
                <a:solidFill>
                  <a:schemeClr val="tx1"/>
                </a:solidFill>
              </a:rPr>
              <a:t>2.3.1 </a:t>
            </a:r>
            <a:r>
              <a:rPr lang="en-US" sz="1200" dirty="0" err="1">
                <a:solidFill>
                  <a:schemeClr val="tx1"/>
                </a:solidFill>
              </a:rPr>
              <a:t>Produktionsvolym</a:t>
            </a:r>
            <a:r>
              <a:rPr lang="en-US" sz="1200" dirty="0">
                <a:solidFill>
                  <a:schemeClr val="tx1"/>
                </a:solidFill>
              </a:rPr>
              <a:t> per </a:t>
            </a:r>
            <a:r>
              <a:rPr lang="en-US" sz="1200" dirty="0" err="1">
                <a:solidFill>
                  <a:schemeClr val="tx1"/>
                </a:solidFill>
              </a:rPr>
              <a:t>arbetad</a:t>
            </a:r>
            <a:r>
              <a:rPr lang="en-US" sz="1200" dirty="0">
                <a:solidFill>
                  <a:schemeClr val="tx1"/>
                </a:solidFill>
              </a:rPr>
              <a:t> time </a:t>
            </a:r>
            <a:r>
              <a:rPr lang="en-US" sz="1200" dirty="0" err="1">
                <a:solidFill>
                  <a:schemeClr val="tx1"/>
                </a:solidFill>
              </a:rPr>
              <a:t>inom</a:t>
            </a:r>
            <a:r>
              <a:rPr lang="en-US" sz="1200" dirty="0">
                <a:solidFill>
                  <a:schemeClr val="tx1"/>
                </a:solidFill>
              </a:rPr>
              <a:t>  </a:t>
            </a:r>
            <a:br>
              <a:rPr lang="en-US" sz="1200" dirty="0">
                <a:solidFill>
                  <a:schemeClr val="tx1"/>
                </a:solidFill>
              </a:rPr>
            </a:br>
            <a:r>
              <a:rPr lang="en-US" sz="1200" dirty="0">
                <a:solidFill>
                  <a:schemeClr val="tx1"/>
                </a:solidFill>
              </a:rPr>
              <a:t>         </a:t>
            </a:r>
            <a:r>
              <a:rPr lang="en-US" sz="1200" dirty="0" err="1">
                <a:solidFill>
                  <a:schemeClr val="tx1"/>
                </a:solidFill>
              </a:rPr>
              <a:t>jorbruk</a:t>
            </a:r>
            <a:r>
              <a:rPr lang="en-US" sz="1200" dirty="0">
                <a:solidFill>
                  <a:schemeClr val="tx1"/>
                </a:solidFill>
              </a:rPr>
              <a:t>/ </a:t>
            </a:r>
            <a:r>
              <a:rPr lang="en-US" sz="1200" dirty="0" err="1">
                <a:solidFill>
                  <a:schemeClr val="tx1"/>
                </a:solidFill>
              </a:rPr>
              <a:t>boskapsskötsel</a:t>
            </a:r>
            <a:r>
              <a:rPr lang="en-US" sz="1200" dirty="0">
                <a:solidFill>
                  <a:schemeClr val="tx1"/>
                </a:solidFill>
              </a:rPr>
              <a:t>/</a:t>
            </a:r>
            <a:r>
              <a:rPr lang="en-US" sz="1200" dirty="0" err="1">
                <a:solidFill>
                  <a:schemeClr val="tx1"/>
                </a:solidFill>
              </a:rPr>
              <a:t>skogsföretag</a:t>
            </a:r>
            <a:r>
              <a:rPr lang="en-US" sz="1200" dirty="0">
                <a:solidFill>
                  <a:schemeClr val="tx1"/>
                </a:solidFill>
              </a:rPr>
              <a:t>*</a:t>
            </a:r>
            <a:br>
              <a:rPr lang="en-US" sz="1200" dirty="0">
                <a:solidFill>
                  <a:schemeClr val="tx1"/>
                </a:solidFill>
              </a:rPr>
            </a:br>
            <a:r>
              <a:rPr lang="en-US" sz="1200" dirty="0">
                <a:solidFill>
                  <a:schemeClr val="tx1"/>
                </a:solidFill>
              </a:rPr>
              <a:t>2.4.1 </a:t>
            </a:r>
            <a:r>
              <a:rPr lang="en-US" sz="1200" dirty="0" err="1">
                <a:solidFill>
                  <a:schemeClr val="tx1"/>
                </a:solidFill>
              </a:rPr>
              <a:t>Procent</a:t>
            </a:r>
            <a:r>
              <a:rPr lang="en-US" sz="1200" dirty="0">
                <a:solidFill>
                  <a:schemeClr val="tx1"/>
                </a:solidFill>
              </a:rPr>
              <a:t> av </a:t>
            </a:r>
            <a:r>
              <a:rPr lang="en-US" sz="1200" dirty="0" err="1">
                <a:solidFill>
                  <a:schemeClr val="tx1"/>
                </a:solidFill>
              </a:rPr>
              <a:t>jordbruksmark</a:t>
            </a:r>
            <a:r>
              <a:rPr lang="en-US" sz="1200" dirty="0">
                <a:solidFill>
                  <a:schemeClr val="tx1"/>
                </a:solidFill>
              </a:rPr>
              <a:t> under </a:t>
            </a:r>
            <a:r>
              <a:rPr lang="en-US" sz="1200" dirty="0" err="1">
                <a:solidFill>
                  <a:schemeClr val="tx1"/>
                </a:solidFill>
              </a:rPr>
              <a:t>hållbar</a:t>
            </a:r>
            <a:r>
              <a:rPr lang="en-US" sz="1200" dirty="0">
                <a:solidFill>
                  <a:schemeClr val="tx1"/>
                </a:solidFill>
              </a:rPr>
              <a:t> </a:t>
            </a:r>
            <a:br>
              <a:rPr lang="en-US" sz="1200" dirty="0">
                <a:solidFill>
                  <a:schemeClr val="tx1"/>
                </a:solidFill>
              </a:rPr>
            </a:br>
            <a:r>
              <a:rPr lang="en-US" sz="1200" dirty="0">
                <a:solidFill>
                  <a:schemeClr val="tx1"/>
                </a:solidFill>
              </a:rPr>
              <a:t>         </a:t>
            </a:r>
            <a:r>
              <a:rPr lang="en-US" sz="1200" dirty="0" err="1">
                <a:solidFill>
                  <a:schemeClr val="tx1"/>
                </a:solidFill>
              </a:rPr>
              <a:t>jorbrukspraxis</a:t>
            </a:r>
            <a:r>
              <a:rPr lang="en-US" sz="1200" dirty="0">
                <a:solidFill>
                  <a:schemeClr val="tx1"/>
                </a:solidFill>
              </a:rPr>
              <a:t>*</a:t>
            </a:r>
            <a:endParaRPr lang="sv-SE" sz="1200" dirty="0">
              <a:solidFill>
                <a:schemeClr val="tx1"/>
              </a:solidFill>
            </a:endParaRPr>
          </a:p>
          <a:p>
            <a:endParaRPr lang="sv-SE" dirty="0"/>
          </a:p>
        </p:txBody>
      </p:sp>
      <p:sp>
        <p:nvSpPr>
          <p:cNvPr id="4" name="Slide Number Placeholder 3"/>
          <p:cNvSpPr>
            <a:spLocks noGrp="1"/>
          </p:cNvSpPr>
          <p:nvPr>
            <p:ph type="sldNum" sz="quarter" idx="5"/>
          </p:nvPr>
        </p:nvSpPr>
        <p:spPr/>
        <p:txBody>
          <a:bodyPr/>
          <a:lstStyle/>
          <a:p>
            <a:fld id="{B91D5E41-C378-2E4D-B580-15BADE8CAB74}" type="slidenum">
              <a:rPr lang="sv-SE" smtClean="0"/>
              <a:t>29</a:t>
            </a:fld>
            <a:endParaRPr lang="sv-SE"/>
          </a:p>
        </p:txBody>
      </p:sp>
    </p:spTree>
    <p:extLst>
      <p:ext uri="{BB962C8B-B14F-4D97-AF65-F5344CB8AC3E}">
        <p14:creationId xmlns:p14="http://schemas.microsoft.com/office/powerpoint/2010/main" val="131868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6CF93145-47EC-B986-DC54-316197D951EA}"/>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4BFF3236-676D-A279-D7D5-9C5439D85F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altLang="sv-SE" dirty="0"/>
              <a:t>1958 samlade Mauritz </a:t>
            </a:r>
            <a:r>
              <a:rPr lang="sv-SE" altLang="sv-SE" dirty="0" err="1"/>
              <a:t>Bonow</a:t>
            </a:r>
            <a:r>
              <a:rPr lang="sv-SE" altLang="sv-SE" dirty="0"/>
              <a:t> en grupp kollegor från den svenska kooperativa rörelsen för ett möte. Under detta mötet föddes en insamlingskampanj med namnet ”Utan gränser”. Det hölls en konstutställning på </a:t>
            </a:r>
            <a:r>
              <a:rPr lang="sv-SE" altLang="sv-SE" dirty="0" err="1"/>
              <a:t>Moseback</a:t>
            </a:r>
            <a:r>
              <a:rPr lang="sv-SE" altLang="sv-SE" dirty="0"/>
              <a:t> med samma namn, där klotet representerade jorden och hur vi människor hör samman. </a:t>
            </a:r>
          </a:p>
          <a:p>
            <a:pPr eaLnBrk="1" hangingPunct="1">
              <a:spcBef>
                <a:spcPct val="0"/>
              </a:spcBef>
            </a:pPr>
            <a:endParaRPr lang="sv-SE" altLang="sv-SE" dirty="0"/>
          </a:p>
          <a:p>
            <a:pPr eaLnBrk="1" hangingPunct="1">
              <a:spcBef>
                <a:spcPct val="0"/>
              </a:spcBef>
            </a:pPr>
            <a:r>
              <a:rPr lang="sv-SE" altLang="sv-SE" dirty="0"/>
              <a:t>De drivande krafterna säkrade stöd från KF, HSB och Folksam och uppmanade deras medlemmar att skänka en krona per person. Resultatet blev en miljon kronor.</a:t>
            </a:r>
          </a:p>
          <a:p>
            <a:pPr eaLnBrk="1" hangingPunct="1">
              <a:spcBef>
                <a:spcPct val="0"/>
              </a:spcBef>
            </a:pPr>
            <a:endParaRPr lang="sv-SE" altLang="sv-SE" dirty="0"/>
          </a:p>
          <a:p>
            <a:pPr eaLnBrk="1" hangingPunct="1">
              <a:spcBef>
                <a:spcPct val="0"/>
              </a:spcBef>
            </a:pPr>
            <a:r>
              <a:rPr lang="sv-SE" altLang="sv-SE" dirty="0"/>
              <a:t>En stor del av pengarna från den första insamlingen användes för att driva ett </a:t>
            </a:r>
            <a:r>
              <a:rPr lang="sv-SE" altLang="sv-SE" dirty="0" err="1"/>
              <a:t>lärocenter</a:t>
            </a:r>
            <a:r>
              <a:rPr lang="sv-SE" altLang="sv-SE" dirty="0"/>
              <a:t> i New Delhi, Indien. </a:t>
            </a:r>
          </a:p>
          <a:p>
            <a:pPr eaLnBrk="1" hangingPunct="1">
              <a:spcBef>
                <a:spcPct val="0"/>
              </a:spcBef>
            </a:pPr>
            <a:endParaRPr lang="sv-SE" altLang="sv-SE" dirty="0"/>
          </a:p>
          <a:p>
            <a:pPr eaLnBrk="1" hangingPunct="1">
              <a:spcBef>
                <a:spcPct val="0"/>
              </a:spcBef>
            </a:pPr>
            <a:r>
              <a:rPr lang="sv-SE" altLang="sv-SE" dirty="0"/>
              <a:t>Själva födelsen av organisationen ”Utan gränser” planerades 1962. Året efter bildades den organisation som 1964 döptes om till Kooperation utan Gränser.</a:t>
            </a:r>
          </a:p>
          <a:p>
            <a:endParaRPr lang="sv-SE" altLang="sv-SE" dirty="0"/>
          </a:p>
        </p:txBody>
      </p:sp>
      <p:sp>
        <p:nvSpPr>
          <p:cNvPr id="4" name="Slide Number Placeholder 3">
            <a:extLst>
              <a:ext uri="{FF2B5EF4-FFF2-40B4-BE49-F238E27FC236}">
                <a16:creationId xmlns:a16="http://schemas.microsoft.com/office/drawing/2014/main" id="{15DE3A72-9401-4FD4-9D27-F13A0C42B7EE}"/>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A460380C-F653-4732-8836-B75FB2456E24}" type="slidenum">
              <a:rPr lang="sv-SE" altLang="en-US">
                <a:latin typeface="Calibri" panose="020F0502020204030204" pitchFamily="34" charset="0"/>
              </a:rPr>
              <a:pPr/>
              <a:t>3</a:t>
            </a:fld>
            <a:endParaRPr lang="sv-SE"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ctr"/>
            <a:r>
              <a:rPr lang="sv-SE" sz="1200" b="0" i="0" kern="1200" dirty="0">
                <a:solidFill>
                  <a:schemeClr val="tx1"/>
                </a:solidFill>
                <a:effectLst/>
                <a:latin typeface="+mn-lt"/>
                <a:ea typeface="+mn-ea"/>
                <a:cs typeface="+mn-cs"/>
              </a:rPr>
              <a:t>Foto: </a:t>
            </a:r>
            <a:r>
              <a:rPr lang="sv-SE" sz="1200" b="0" i="0" kern="1200" dirty="0" err="1">
                <a:solidFill>
                  <a:schemeClr val="tx1"/>
                </a:solidFill>
                <a:effectLst/>
                <a:latin typeface="+mn-lt"/>
                <a:ea typeface="+mn-ea"/>
                <a:cs typeface="+mn-cs"/>
              </a:rPr>
              <a:t>Emiliana</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Lorocachi</a:t>
            </a:r>
            <a:r>
              <a:rPr lang="sv-SE" sz="1200" b="0" i="0" kern="1200" dirty="0">
                <a:solidFill>
                  <a:schemeClr val="tx1"/>
                </a:solidFill>
                <a:effectLst/>
                <a:latin typeface="+mn-lt"/>
                <a:ea typeface="+mn-ea"/>
                <a:cs typeface="+mn-cs"/>
              </a:rPr>
              <a:t>, Bolivia. Fotograf: Claudia </a:t>
            </a:r>
            <a:r>
              <a:rPr lang="sv-SE" sz="1200" b="0" i="0" kern="1200" dirty="0" err="1">
                <a:solidFill>
                  <a:schemeClr val="tx1"/>
                </a:solidFill>
                <a:effectLst/>
                <a:latin typeface="+mn-lt"/>
                <a:ea typeface="+mn-ea"/>
                <a:cs typeface="+mn-cs"/>
              </a:rPr>
              <a:t>Belaunde</a:t>
            </a:r>
            <a:endParaRPr lang="en-US" sz="1200" b="1" dirty="0"/>
          </a:p>
          <a:p>
            <a:pPr fontAlgn="ctr"/>
            <a:r>
              <a:rPr lang="sv-SE" sz="1200" b="1" dirty="0"/>
              <a:t>Delmål 5.5:</a:t>
            </a:r>
            <a:r>
              <a:rPr lang="sv-SE" sz="1200" dirty="0"/>
              <a:t> </a:t>
            </a:r>
          </a:p>
          <a:p>
            <a:pPr fontAlgn="ctr"/>
            <a:r>
              <a:rPr lang="sv-SE" sz="1200" dirty="0"/>
              <a:t>Tillförsäkra kvinnor fullt och faktiskt </a:t>
            </a:r>
            <a:r>
              <a:rPr lang="sv-SE" sz="1200" b="1" dirty="0"/>
              <a:t>deltagande </a:t>
            </a:r>
            <a:r>
              <a:rPr lang="sv-SE" sz="1200" dirty="0"/>
              <a:t>och lika möjligheter till </a:t>
            </a:r>
            <a:r>
              <a:rPr lang="sv-SE" sz="1200" b="1" dirty="0"/>
              <a:t>ledarskap </a:t>
            </a:r>
            <a:r>
              <a:rPr lang="sv-SE" sz="1200" dirty="0"/>
              <a:t>på alla beslutsnivåer i det </a:t>
            </a:r>
            <a:r>
              <a:rPr lang="sv-SE" sz="1200" b="1" dirty="0"/>
              <a:t>politiska, ekonomiska och offentliga livet</a:t>
            </a:r>
            <a:r>
              <a:rPr lang="sv-SE" sz="1200" dirty="0"/>
              <a:t>.</a:t>
            </a:r>
          </a:p>
          <a:p>
            <a:pPr fontAlgn="ctr"/>
            <a:endParaRPr lang="sv-SE" sz="1200" dirty="0"/>
          </a:p>
          <a:p>
            <a:pPr fontAlgn="ctr"/>
            <a:r>
              <a:rPr lang="en-US" sz="1200" b="1" dirty="0" err="1"/>
              <a:t>Indikator</a:t>
            </a:r>
            <a:r>
              <a:rPr lang="en-US" sz="1200" b="1" dirty="0"/>
              <a:t> 5.5.2:</a:t>
            </a:r>
          </a:p>
          <a:p>
            <a:pPr fontAlgn="ctr"/>
            <a:r>
              <a:rPr lang="en-US" sz="1200" dirty="0" err="1"/>
              <a:t>Andel</a:t>
            </a:r>
            <a:r>
              <a:rPr lang="en-US" sz="1200" dirty="0"/>
              <a:t> </a:t>
            </a:r>
            <a:r>
              <a:rPr lang="en-US" sz="1200" dirty="0" err="1"/>
              <a:t>kvinnor</a:t>
            </a:r>
            <a:r>
              <a:rPr lang="en-US" sz="1200" dirty="0"/>
              <a:t> </a:t>
            </a:r>
            <a:r>
              <a:rPr lang="en-US" sz="1200" dirty="0" err="1"/>
              <a:t>i</a:t>
            </a:r>
            <a:r>
              <a:rPr lang="en-US" sz="1200" dirty="0"/>
              <a:t> </a:t>
            </a:r>
            <a:r>
              <a:rPr lang="en-US" sz="1200" dirty="0" err="1"/>
              <a:t>ledande</a:t>
            </a:r>
            <a:r>
              <a:rPr lang="en-US" sz="1200" dirty="0"/>
              <a:t> positioner.*</a:t>
            </a:r>
          </a:p>
          <a:p>
            <a:pPr fontAlgn="ctr"/>
            <a:endParaRPr lang="sv-SE" sz="1200" dirty="0"/>
          </a:p>
          <a:p>
            <a:pPr fontAlgn="ctr"/>
            <a:r>
              <a:rPr lang="sv-SE" sz="1050" i="1" dirty="0"/>
              <a:t>*Definieras av FN</a:t>
            </a:r>
            <a:endParaRPr lang="en-US" sz="1050" i="1" dirty="0"/>
          </a:p>
          <a:p>
            <a:endParaRPr lang="sv-SE" dirty="0"/>
          </a:p>
        </p:txBody>
      </p:sp>
      <p:sp>
        <p:nvSpPr>
          <p:cNvPr id="4" name="Slide Number Placeholder 3"/>
          <p:cNvSpPr>
            <a:spLocks noGrp="1"/>
          </p:cNvSpPr>
          <p:nvPr>
            <p:ph type="sldNum" sz="quarter" idx="5"/>
          </p:nvPr>
        </p:nvSpPr>
        <p:spPr/>
        <p:txBody>
          <a:bodyPr/>
          <a:lstStyle/>
          <a:p>
            <a:fld id="{B91D5E41-C378-2E4D-B580-15BADE8CAB74}" type="slidenum">
              <a:rPr lang="sv-SE" smtClean="0"/>
              <a:t>30</a:t>
            </a:fld>
            <a:endParaRPr lang="sv-SE"/>
          </a:p>
        </p:txBody>
      </p:sp>
    </p:spTree>
    <p:extLst>
      <p:ext uri="{BB962C8B-B14F-4D97-AF65-F5344CB8AC3E}">
        <p14:creationId xmlns:p14="http://schemas.microsoft.com/office/powerpoint/2010/main" val="1701402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B91D5E41-C378-2E4D-B580-15BADE8CAB74}" type="slidenum">
              <a:rPr lang="sv-SE" smtClean="0"/>
              <a:t>31</a:t>
            </a:fld>
            <a:endParaRPr lang="sv-SE"/>
          </a:p>
        </p:txBody>
      </p:sp>
    </p:spTree>
    <p:extLst>
      <p:ext uri="{BB962C8B-B14F-4D97-AF65-F5344CB8AC3E}">
        <p14:creationId xmlns:p14="http://schemas.microsoft.com/office/powerpoint/2010/main" val="790531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B91D5E41-C378-2E4D-B580-15BADE8CAB74}" type="slidenum">
              <a:rPr lang="sv-SE" smtClean="0"/>
              <a:t>32</a:t>
            </a:fld>
            <a:endParaRPr lang="sv-SE"/>
          </a:p>
        </p:txBody>
      </p:sp>
    </p:spTree>
    <p:extLst>
      <p:ext uri="{BB962C8B-B14F-4D97-AF65-F5344CB8AC3E}">
        <p14:creationId xmlns:p14="http://schemas.microsoft.com/office/powerpoint/2010/main" val="934456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B91D5E41-C378-2E4D-B580-15BADE8CAB74}" type="slidenum">
              <a:rPr lang="sv-SE" smtClean="0"/>
              <a:t>33</a:t>
            </a:fld>
            <a:endParaRPr lang="sv-SE"/>
          </a:p>
        </p:txBody>
      </p:sp>
    </p:spTree>
    <p:extLst>
      <p:ext uri="{BB962C8B-B14F-4D97-AF65-F5344CB8AC3E}">
        <p14:creationId xmlns:p14="http://schemas.microsoft.com/office/powerpoint/2010/main" val="3867199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ctr"/>
            <a:endParaRPr lang="en-US" sz="1200" b="1" dirty="0"/>
          </a:p>
          <a:p>
            <a:endParaRPr lang="sv-SE" dirty="0"/>
          </a:p>
        </p:txBody>
      </p:sp>
      <p:sp>
        <p:nvSpPr>
          <p:cNvPr id="4" name="Slide Number Placeholder 3"/>
          <p:cNvSpPr>
            <a:spLocks noGrp="1"/>
          </p:cNvSpPr>
          <p:nvPr>
            <p:ph type="sldNum" sz="quarter" idx="5"/>
          </p:nvPr>
        </p:nvSpPr>
        <p:spPr/>
        <p:txBody>
          <a:bodyPr/>
          <a:lstStyle/>
          <a:p>
            <a:fld id="{B91D5E41-C378-2E4D-B580-15BADE8CAB74}" type="slidenum">
              <a:rPr lang="sv-SE" smtClean="0"/>
              <a:t>34</a:t>
            </a:fld>
            <a:endParaRPr lang="sv-SE"/>
          </a:p>
        </p:txBody>
      </p:sp>
    </p:spTree>
    <p:extLst>
      <p:ext uri="{BB962C8B-B14F-4D97-AF65-F5344CB8AC3E}">
        <p14:creationId xmlns:p14="http://schemas.microsoft.com/office/powerpoint/2010/main" val="3605722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dirty="0"/>
              <a:t>Vi tittar närmare på mål 5, jämställdhet. Kvinnor har inte alls samma möjligheter som män idag. Zambia, Foto: Lisa Johansson</a:t>
            </a:r>
          </a:p>
        </p:txBody>
      </p:sp>
      <p:sp>
        <p:nvSpPr>
          <p:cNvPr id="4" name="Slide Number Placeholder 3"/>
          <p:cNvSpPr>
            <a:spLocks noGrp="1"/>
          </p:cNvSpPr>
          <p:nvPr>
            <p:ph type="sldNum" sz="quarter" idx="5"/>
          </p:nvPr>
        </p:nvSpPr>
        <p:spPr/>
        <p:txBody>
          <a:bodyPr/>
          <a:lstStyle/>
          <a:p>
            <a:pPr>
              <a:defRPr/>
            </a:pPr>
            <a:fld id="{997843BF-3ED9-4919-BA9B-FC3834A89D3F}" type="slidenum">
              <a:rPr lang="sv-SE" smtClean="0"/>
              <a:pPr>
                <a:defRPr/>
              </a:pPr>
              <a:t>35</a:t>
            </a:fld>
            <a:endParaRPr lang="sv-SE"/>
          </a:p>
        </p:txBody>
      </p:sp>
    </p:spTree>
    <p:extLst>
      <p:ext uri="{BB962C8B-B14F-4D97-AF65-F5344CB8AC3E}">
        <p14:creationId xmlns:p14="http://schemas.microsoft.com/office/powerpoint/2010/main" val="1597864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altLang="sv-SE" dirty="0"/>
              <a:t>De flesta som lever i fattigdom är kvinnor som försörjer sig på ett litet jordbruk. En tuff tillvaro, där varje morgon innebär oro för hur dagen ska bli. Kommer regnet? Får vi mat på bordet? Hur ska det gå för barnen?</a:t>
            </a:r>
          </a:p>
          <a:p>
            <a:endParaRPr lang="sv-SE" altLang="sv-SE" dirty="0"/>
          </a:p>
          <a:p>
            <a:r>
              <a:rPr lang="sv-SE" altLang="sv-SE" dirty="0"/>
              <a:t>Kvinnor har nästan alltid mycket sämre möjligheter än män. Möjlighet att få bestämma över ekonomin, jordbruket och marken som huset står på. </a:t>
            </a:r>
          </a:p>
          <a:p>
            <a:r>
              <a:rPr lang="sv-SE" altLang="sv-SE" dirty="0"/>
              <a:t>Det är dem </a:t>
            </a:r>
            <a:r>
              <a:rPr lang="sv-SE" altLang="sv-SE" dirty="0" err="1"/>
              <a:t>We</a:t>
            </a:r>
            <a:r>
              <a:rPr lang="sv-SE" altLang="sv-SE" dirty="0"/>
              <a:t> </a:t>
            </a:r>
            <a:r>
              <a:rPr lang="sv-SE" altLang="sv-SE" dirty="0" err="1"/>
              <a:t>Effect</a:t>
            </a:r>
            <a:r>
              <a:rPr lang="sv-SE" altLang="sv-SE" dirty="0"/>
              <a:t> finns till för. Tillsammans med dig kan vi utrota fattigdomen.</a:t>
            </a:r>
          </a:p>
          <a:p>
            <a:endParaRPr lang="sv-SE" altLang="sv-SE" dirty="0"/>
          </a:p>
          <a:p>
            <a:r>
              <a:rPr lang="sv-SE" altLang="sv-SE" dirty="0"/>
              <a:t>Enligt FN: Om kvinnor och män hade samma förutsättningar skulle skördarna kunna öka så mycket att fler än 100 miljoner människor skulle slippa gå hungriga. Det finns alltså hopp och lösningar!</a:t>
            </a:r>
          </a:p>
          <a:p>
            <a:endParaRPr lang="sv-SE" altLang="sv-SE" dirty="0"/>
          </a:p>
          <a:p>
            <a:r>
              <a:rPr lang="sv-SE" altLang="sv-SE" dirty="0"/>
              <a:t>HUR? Kvinnliga entreprenörer är de som i störst utsträckning går samman och bidrar till att bygga hållbara samhällen i fattiga länder.</a:t>
            </a:r>
          </a:p>
          <a:p>
            <a:r>
              <a:rPr lang="sv-SE" altLang="sv-SE" dirty="0"/>
              <a:t>Ju fler kvinnor vi stödjer, desto fler blir vi som tillsammans utrotar fattigdomen.</a:t>
            </a:r>
          </a:p>
          <a:p>
            <a:r>
              <a:rPr lang="sv-SE" altLang="sv-SE" dirty="0"/>
              <a:t>Vi kallar det </a:t>
            </a:r>
            <a:r>
              <a:rPr lang="sv-SE" altLang="sv-SE" i="1" dirty="0"/>
              <a:t>Jämställdhetseffekten</a:t>
            </a:r>
            <a:endParaRPr lang="sv-SE" dirty="0"/>
          </a:p>
        </p:txBody>
      </p:sp>
    </p:spTree>
    <p:extLst>
      <p:ext uri="{BB962C8B-B14F-4D97-AF65-F5344CB8AC3E}">
        <p14:creationId xmlns:p14="http://schemas.microsoft.com/office/powerpoint/2010/main" val="2343788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Platshållare för bildobjekt 1">
            <a:extLst>
              <a:ext uri="{FF2B5EF4-FFF2-40B4-BE49-F238E27FC236}">
                <a16:creationId xmlns:a16="http://schemas.microsoft.com/office/drawing/2014/main" id="{DA7FD8B6-B555-4E25-A9FD-38959C26897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Platshållare för anteckningar 2">
            <a:extLst>
              <a:ext uri="{FF2B5EF4-FFF2-40B4-BE49-F238E27FC236}">
                <a16:creationId xmlns:a16="http://schemas.microsoft.com/office/drawing/2014/main" id="{8A559727-8AD5-451A-8E0C-167765CC9A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dirty="0"/>
              <a:t>Foto: </a:t>
            </a:r>
            <a:r>
              <a:rPr lang="sv-SE" sz="1200" b="0" i="0" kern="1200" dirty="0" err="1">
                <a:solidFill>
                  <a:schemeClr val="tx1"/>
                </a:solidFill>
                <a:effectLst/>
                <a:latin typeface="+mn-lt"/>
                <a:ea typeface="+mn-ea"/>
                <a:cs typeface="+mn-cs"/>
              </a:rPr>
              <a:t>Marije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Shkjau</a:t>
            </a:r>
            <a:r>
              <a:rPr lang="sv-SE" sz="1200" b="0" i="0" kern="1200" dirty="0">
                <a:solidFill>
                  <a:schemeClr val="tx1"/>
                </a:solidFill>
                <a:effectLst/>
                <a:latin typeface="+mn-lt"/>
                <a:ea typeface="+mn-ea"/>
                <a:cs typeface="+mn-cs"/>
              </a:rPr>
              <a:t> med dottern </a:t>
            </a:r>
            <a:r>
              <a:rPr lang="sv-SE" sz="1200" b="0" i="0" kern="1200" dirty="0" err="1">
                <a:solidFill>
                  <a:schemeClr val="tx1"/>
                </a:solidFill>
                <a:effectLst/>
                <a:latin typeface="+mn-lt"/>
                <a:ea typeface="+mn-ea"/>
                <a:cs typeface="+mn-cs"/>
              </a:rPr>
              <a:t>Jonida</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Shkjau</a:t>
            </a:r>
            <a:r>
              <a:rPr lang="sv-SE" sz="1200" b="0" i="0" kern="1200" dirty="0">
                <a:solidFill>
                  <a:schemeClr val="tx1"/>
                </a:solidFill>
                <a:effectLst/>
                <a:latin typeface="+mn-lt"/>
                <a:ea typeface="+mn-ea"/>
                <a:cs typeface="+mn-cs"/>
              </a:rPr>
              <a:t>, Albanien. Fotograf: Marcus Lundstedt</a:t>
            </a:r>
            <a:endParaRPr lang="sv-SE" altLang="sv-SE" dirty="0"/>
          </a:p>
          <a:p>
            <a:r>
              <a:rPr lang="sv-SE" altLang="sv-SE" dirty="0"/>
              <a:t>De flesta som lever i fattigdom är kvinnor som försörjer sig på ett litet jordbruk. En tuff tillvaro, där varje morgon innebär oro för hur dagen ska bli. Kommer regnet? Får vi mat på bordet? Hur ska det gå för barnen?</a:t>
            </a:r>
          </a:p>
          <a:p>
            <a:endParaRPr lang="sv-SE" altLang="sv-SE" dirty="0"/>
          </a:p>
          <a:p>
            <a:r>
              <a:rPr lang="sv-SE" altLang="sv-SE" dirty="0"/>
              <a:t>Kvinnor har nästan alltid mycket sämre möjligheter än män. Möjlighet att få bestämma över ekonomin, jordbruket och marken som huset står på. </a:t>
            </a:r>
          </a:p>
          <a:p>
            <a:r>
              <a:rPr lang="sv-SE" altLang="sv-SE" dirty="0"/>
              <a:t>Det är dem We Effect finns till för. Tillsammans med dig kan vi utrota fattigdomen.</a:t>
            </a:r>
          </a:p>
          <a:p>
            <a:endParaRPr lang="sv-SE" altLang="sv-SE" dirty="0"/>
          </a:p>
          <a:p>
            <a:r>
              <a:rPr lang="sv-SE" altLang="sv-SE" dirty="0"/>
              <a:t>Enligt FN: Om kvinnor och män hade samma förutsättningar skulle skördarna kunna öka så mycket att fler än 100 miljoner människor skulle slippa gå hungriga. Det finns alltså hopp och lösningar!</a:t>
            </a:r>
          </a:p>
          <a:p>
            <a:endParaRPr lang="sv-SE" altLang="sv-SE" dirty="0"/>
          </a:p>
          <a:p>
            <a:r>
              <a:rPr lang="sv-SE" altLang="sv-SE" dirty="0"/>
              <a:t>HUR? Kvinnliga entreprenörer är de som i störst utsträckning går samman och bidrar till att bygga hållbara samhällen i fattiga länder.</a:t>
            </a:r>
          </a:p>
          <a:p>
            <a:r>
              <a:rPr lang="sv-SE" altLang="sv-SE" dirty="0"/>
              <a:t>Ju fler kvinnor vi stödjer, desto fler blir vi som tillsammans utrotar fattigdomen.</a:t>
            </a:r>
          </a:p>
          <a:p>
            <a:r>
              <a:rPr lang="sv-SE" altLang="sv-SE" dirty="0"/>
              <a:t>Vi kallar det </a:t>
            </a:r>
            <a:r>
              <a:rPr lang="sv-SE" altLang="sv-SE" i="1" dirty="0"/>
              <a:t>Jämställdhetseffekten.</a:t>
            </a:r>
            <a:endParaRPr lang="sv-SE" altLang="sv-SE" dirty="0"/>
          </a:p>
        </p:txBody>
      </p:sp>
      <p:sp>
        <p:nvSpPr>
          <p:cNvPr id="50180" name="Platshållare för bildnummer 3">
            <a:extLst>
              <a:ext uri="{FF2B5EF4-FFF2-40B4-BE49-F238E27FC236}">
                <a16:creationId xmlns:a16="http://schemas.microsoft.com/office/drawing/2014/main" id="{B76663AA-0187-4FEF-9C55-C39BCFA499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B6F2B3E-E2A3-4D3E-AFDC-E81EFB1E165B}" type="slidenum">
              <a:rPr lang="sv-SE" altLang="sv-SE" smtClean="0">
                <a:latin typeface="Calibri" panose="020F0502020204030204" pitchFamily="34" charset="0"/>
              </a:rPr>
              <a:pPr fontAlgn="base">
                <a:spcBef>
                  <a:spcPct val="0"/>
                </a:spcBef>
                <a:spcAft>
                  <a:spcPct val="0"/>
                </a:spcAft>
              </a:pPr>
              <a:t>37</a:t>
            </a:fld>
            <a:endParaRPr lang="sv-SE" altLang="sv-SE">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D3FABA85-64F9-40F5-9097-12481A17D59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53E75F9E-85EE-471C-89A4-CB1F36925F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dirty="0"/>
              <a:t>Källa: FAO 2017</a:t>
            </a:r>
          </a:p>
          <a:p>
            <a:endParaRPr lang="sv-SE" altLang="sv-SE" b="1" dirty="0"/>
          </a:p>
        </p:txBody>
      </p:sp>
      <p:sp>
        <p:nvSpPr>
          <p:cNvPr id="4" name="Slide Number Placeholder 3">
            <a:extLst>
              <a:ext uri="{FF2B5EF4-FFF2-40B4-BE49-F238E27FC236}">
                <a16:creationId xmlns:a16="http://schemas.microsoft.com/office/drawing/2014/main" id="{42CFF68B-C1FB-456A-AAC2-ED4A6A168DC2}"/>
              </a:ext>
            </a:extLst>
          </p:cNvPr>
          <p:cNvSpPr>
            <a:spLocks noGrp="1"/>
          </p:cNvSpPr>
          <p:nvPr>
            <p:ph type="sldNum" sz="quarter" idx="5"/>
          </p:nvPr>
        </p:nvSpPr>
        <p:spPr/>
        <p:txBody>
          <a:bodyPr/>
          <a:lstStyle/>
          <a:p>
            <a:pPr>
              <a:defRPr/>
            </a:pPr>
            <a:fld id="{3B0FBEED-B3E0-40A2-9788-4ADA5F795B55}" type="slidenum">
              <a:rPr lang="sv-SE" smtClean="0"/>
              <a:pPr>
                <a:defRPr/>
              </a:pPr>
              <a:t>38</a:t>
            </a:fld>
            <a:endParaRPr lang="sv-S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a:defRPr/>
            </a:pPr>
            <a:fld id="{997843BF-3ED9-4919-BA9B-FC3834A89D3F}" type="slidenum">
              <a:rPr lang="sv-SE" smtClean="0"/>
              <a:pPr>
                <a:defRPr/>
              </a:pPr>
              <a:t>39</a:t>
            </a:fld>
            <a:endParaRPr lang="sv-SE"/>
          </a:p>
        </p:txBody>
      </p:sp>
    </p:spTree>
    <p:extLst>
      <p:ext uri="{BB962C8B-B14F-4D97-AF65-F5344CB8AC3E}">
        <p14:creationId xmlns:p14="http://schemas.microsoft.com/office/powerpoint/2010/main" val="1862297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9D19D2FF-8FFF-CE5C-8B4C-0EAE75A3E6C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6439FDEF-9D8F-6848-DB53-FD1CEC7C47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b="1"/>
              <a:t>1958: Insamlingskampanj ”Utan gränser” </a:t>
            </a:r>
            <a:r>
              <a:rPr lang="sv-SE" altLang="sv-SE"/>
              <a:t>Mauritz Bonow, dåvarande chef för KFs organisationsavdelning tog initiativ till en insamlingskampanj. Grundtanken var att medlemmarna i konsumentkooperationen skulle lämna bidrag från sin återbäring. Planen godkändes av KFs styrelse och i februari 1958 startade insamlingen ”utan gränser”. Totalt fick man in 1 MSEK.</a:t>
            </a:r>
          </a:p>
          <a:p>
            <a:endParaRPr lang="sv-SE" altLang="sv-SE"/>
          </a:p>
        </p:txBody>
      </p:sp>
      <p:sp>
        <p:nvSpPr>
          <p:cNvPr id="4" name="Slide Number Placeholder 3">
            <a:extLst>
              <a:ext uri="{FF2B5EF4-FFF2-40B4-BE49-F238E27FC236}">
                <a16:creationId xmlns:a16="http://schemas.microsoft.com/office/drawing/2014/main" id="{73A2F185-F724-49F4-8C20-D9A2BE05A540}"/>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7ADCE52-9F3D-4E2F-AE46-7EFA4BF904CF}" type="slidenum">
              <a:rPr lang="sv-SE" altLang="en-US">
                <a:latin typeface="Calibri" panose="020F0502020204030204" pitchFamily="34" charset="0"/>
              </a:rPr>
              <a:pPr/>
              <a:t>4</a:t>
            </a:fld>
            <a:endParaRPr lang="sv-SE"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dirty="0"/>
              <a:t>Källor: </a:t>
            </a:r>
          </a:p>
          <a:p>
            <a:pPr marL="228600" indent="-228600">
              <a:buAutoNum type="arabicPeriod"/>
            </a:pPr>
            <a:r>
              <a:rPr lang="en-US" sz="1200" b="0" i="0" u="none" strike="noStrike" kern="1200" baseline="0" dirty="0" err="1">
                <a:solidFill>
                  <a:schemeClr val="tx1"/>
                </a:solidFill>
                <a:latin typeface="+mn-lt"/>
                <a:ea typeface="+mn-ea"/>
                <a:cs typeface="+mn-cs"/>
              </a:rPr>
              <a:t>Källa</a:t>
            </a:r>
            <a:r>
              <a:rPr lang="en-US" sz="1200" b="0" i="0" u="none" strike="noStrike" kern="1200" baseline="0" dirty="0">
                <a:solidFill>
                  <a:schemeClr val="tx1"/>
                </a:solidFill>
                <a:latin typeface="+mn-lt"/>
                <a:ea typeface="+mn-ea"/>
                <a:cs typeface="+mn-cs"/>
              </a:rPr>
              <a:t> 15/90: </a:t>
            </a:r>
            <a:r>
              <a:rPr lang="en-US" sz="1200" b="0" i="0" u="none" strike="noStrike" kern="1200" baseline="0" dirty="0" err="1">
                <a:solidFill>
                  <a:schemeClr val="tx1"/>
                </a:solidFill>
                <a:latin typeface="+mn-lt"/>
                <a:ea typeface="+mn-ea"/>
                <a:cs typeface="+mn-cs"/>
              </a:rPr>
              <a:t>Landesa</a:t>
            </a:r>
            <a:r>
              <a:rPr lang="en-US" sz="1200" b="0" i="0" u="none" strike="noStrike" kern="1200" baseline="0" dirty="0">
                <a:solidFill>
                  <a:schemeClr val="tx1"/>
                </a:solidFill>
                <a:latin typeface="+mn-lt"/>
                <a:ea typeface="+mn-ea"/>
                <a:cs typeface="+mn-cs"/>
              </a:rPr>
              <a:t>, ”The Law of the Land: Women’s Rights to Land”, 2016.</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0" i="0" u="none" strike="noStrike" kern="1200" baseline="0" dirty="0" err="1">
                <a:solidFill>
                  <a:schemeClr val="tx1"/>
                </a:solidFill>
                <a:latin typeface="+mn-lt"/>
                <a:ea typeface="+mn-ea"/>
                <a:cs typeface="+mn-cs"/>
              </a:rPr>
              <a:t>Källa</a:t>
            </a:r>
            <a:r>
              <a:rPr lang="en-US" sz="1200" b="0" i="0" u="none" strike="noStrike" kern="1200" baseline="0" dirty="0">
                <a:solidFill>
                  <a:schemeClr val="tx1"/>
                </a:solidFill>
                <a:latin typeface="+mn-lt"/>
                <a:ea typeface="+mn-ea"/>
                <a:cs typeface="+mn-cs"/>
              </a:rPr>
              <a:t> 36 </a:t>
            </a:r>
            <a:r>
              <a:rPr lang="en-US" sz="1200" b="0" i="0" u="none" strike="noStrike" kern="1200" baseline="0" dirty="0" err="1">
                <a:solidFill>
                  <a:schemeClr val="tx1"/>
                </a:solidFill>
                <a:latin typeface="+mn-lt"/>
                <a:ea typeface="+mn-ea"/>
                <a:cs typeface="+mn-cs"/>
              </a:rPr>
              <a:t>länder</a:t>
            </a:r>
            <a:r>
              <a:rPr lang="en-US" sz="1200" b="0" i="0" u="none" strike="noStrike" kern="1200" baseline="0" dirty="0">
                <a:solidFill>
                  <a:schemeClr val="tx1"/>
                </a:solidFill>
                <a:latin typeface="+mn-lt"/>
                <a:ea typeface="+mn-ea"/>
                <a:cs typeface="+mn-cs"/>
              </a:rPr>
              <a:t>: World Bank Group, ”Women, Business and </a:t>
            </a:r>
            <a:r>
              <a:rPr lang="sv-SE" sz="1200" b="0" i="0" u="none" strike="noStrike" kern="1200" baseline="0" dirty="0">
                <a:solidFill>
                  <a:schemeClr val="tx1"/>
                </a:solidFill>
                <a:latin typeface="+mn-lt"/>
                <a:ea typeface="+mn-ea"/>
                <a:cs typeface="+mn-cs"/>
              </a:rPr>
              <a:t>the </a:t>
            </a:r>
            <a:r>
              <a:rPr lang="sv-SE" sz="1200" b="0" i="0" u="none" strike="noStrike" kern="1200" baseline="0" dirty="0" err="1">
                <a:solidFill>
                  <a:schemeClr val="tx1"/>
                </a:solidFill>
                <a:latin typeface="+mn-lt"/>
                <a:ea typeface="+mn-ea"/>
                <a:cs typeface="+mn-cs"/>
              </a:rPr>
              <a:t>Law</a:t>
            </a:r>
            <a:r>
              <a:rPr lang="sv-SE" sz="1200" b="0" i="0" u="none" strike="noStrike" kern="1200" baseline="0" dirty="0">
                <a:solidFill>
                  <a:schemeClr val="tx1"/>
                </a:solidFill>
                <a:latin typeface="+mn-lt"/>
                <a:ea typeface="+mn-ea"/>
                <a:cs typeface="+mn-cs"/>
              </a:rPr>
              <a:t> 2018,” 2018.</a:t>
            </a:r>
          </a:p>
          <a:p>
            <a:pPr marL="228600" indent="-228600">
              <a:buAutoNum type="arabicPeriod"/>
            </a:pPr>
            <a:r>
              <a:rPr lang="en-US" sz="1200" b="0" i="0" u="none" strike="noStrike" kern="1200" baseline="0" dirty="0" err="1">
                <a:solidFill>
                  <a:schemeClr val="tx1"/>
                </a:solidFill>
                <a:latin typeface="+mn-lt"/>
                <a:ea typeface="+mn-ea"/>
                <a:cs typeface="+mn-cs"/>
              </a:rPr>
              <a:t>Källa</a:t>
            </a:r>
            <a:r>
              <a:rPr lang="en-US" sz="1200" b="0" i="0" u="none" strike="noStrike" kern="1200" baseline="0" dirty="0">
                <a:solidFill>
                  <a:schemeClr val="tx1"/>
                </a:solidFill>
                <a:latin typeface="+mn-lt"/>
                <a:ea typeface="+mn-ea"/>
                <a:cs typeface="+mn-cs"/>
              </a:rPr>
              <a:t> 4 </a:t>
            </a:r>
            <a:r>
              <a:rPr lang="en-US" sz="1200" b="0" i="0" u="none" strike="noStrike" kern="1200" baseline="0" dirty="0" err="1">
                <a:solidFill>
                  <a:schemeClr val="tx1"/>
                </a:solidFill>
                <a:latin typeface="+mn-lt"/>
                <a:ea typeface="+mn-ea"/>
                <a:cs typeface="+mn-cs"/>
              </a:rPr>
              <a:t>ggr</a:t>
            </a:r>
            <a:r>
              <a:rPr lang="en-US" sz="1200" b="0" i="0" u="none" strike="noStrike" kern="1200" baseline="0" dirty="0">
                <a:solidFill>
                  <a:schemeClr val="tx1"/>
                </a:solidFill>
                <a:latin typeface="+mn-lt"/>
                <a:ea typeface="+mn-ea"/>
                <a:cs typeface="+mn-cs"/>
              </a:rPr>
              <a:t>: Amber Peterman, “Women’s Property Rights </a:t>
            </a:r>
            <a:r>
              <a:rPr lang="sv-SE" sz="1200" b="0" i="0" u="none" strike="noStrike" kern="1200" baseline="0" dirty="0">
                <a:solidFill>
                  <a:schemeClr val="tx1"/>
                </a:solidFill>
                <a:latin typeface="+mn-lt"/>
                <a:ea typeface="+mn-ea"/>
                <a:cs typeface="+mn-cs"/>
              </a:rPr>
              <a:t>and </a:t>
            </a:r>
            <a:r>
              <a:rPr lang="sv-SE" sz="1200" b="0" i="0" u="none" strike="noStrike" kern="1200" baseline="0" dirty="0" err="1">
                <a:solidFill>
                  <a:schemeClr val="tx1"/>
                </a:solidFill>
                <a:latin typeface="+mn-lt"/>
                <a:ea typeface="+mn-ea"/>
                <a:cs typeface="+mn-cs"/>
              </a:rPr>
              <a:t>Gendered</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Policies</a:t>
            </a:r>
            <a:r>
              <a:rPr lang="sv-SE" sz="1200" b="0" i="0" u="none" strike="noStrike" kern="1200" baseline="0" dirty="0">
                <a:solidFill>
                  <a:schemeClr val="tx1"/>
                </a:solidFill>
                <a:latin typeface="+mn-lt"/>
                <a:ea typeface="+mn-ea"/>
                <a:cs typeface="+mn-cs"/>
              </a:rPr>
              <a:t>”, 2011.</a:t>
            </a:r>
          </a:p>
          <a:p>
            <a:pPr marL="228600" indent="-228600">
              <a:buAutoNum type="arabicPeriod"/>
            </a:pPr>
            <a:r>
              <a:rPr lang="sv-SE" sz="1200" b="0" i="0" u="none" strike="noStrike" kern="1200" baseline="0" dirty="0">
                <a:solidFill>
                  <a:schemeClr val="tx1"/>
                </a:solidFill>
                <a:latin typeface="+mn-lt"/>
                <a:ea typeface="+mn-ea"/>
                <a:cs typeface="+mn-cs"/>
              </a:rPr>
              <a:t>Källa 8: Bina </a:t>
            </a:r>
            <a:r>
              <a:rPr lang="sv-SE" sz="1200" b="0" i="0" u="none" strike="noStrike" kern="1200" baseline="0" dirty="0" err="1">
                <a:solidFill>
                  <a:schemeClr val="tx1"/>
                </a:solidFill>
                <a:latin typeface="+mn-lt"/>
                <a:ea typeface="+mn-ea"/>
                <a:cs typeface="+mn-cs"/>
              </a:rPr>
              <a:t>Agarwal</a:t>
            </a:r>
            <a:r>
              <a:rPr lang="sv-SE" sz="1200" b="0" i="0" u="none" strike="noStrike" kern="1200" baseline="0" dirty="0">
                <a:solidFill>
                  <a:schemeClr val="tx1"/>
                </a:solidFill>
                <a:latin typeface="+mn-lt"/>
                <a:ea typeface="+mn-ea"/>
                <a:cs typeface="+mn-cs"/>
              </a:rPr>
              <a:t> och </a:t>
            </a:r>
            <a:r>
              <a:rPr lang="sv-SE" sz="1200" b="0" i="0" u="none" strike="noStrike" kern="1200" baseline="0" dirty="0" err="1">
                <a:solidFill>
                  <a:schemeClr val="tx1"/>
                </a:solidFill>
                <a:latin typeface="+mn-lt"/>
                <a:ea typeface="+mn-ea"/>
                <a:cs typeface="+mn-cs"/>
              </a:rPr>
              <a:t>Pradeep</a:t>
            </a:r>
            <a:r>
              <a:rPr lang="sv-SE" sz="1200" b="0" i="0" u="none" strike="noStrike" kern="1200" baseline="0" dirty="0">
                <a:solidFill>
                  <a:schemeClr val="tx1"/>
                </a:solidFill>
                <a:latin typeface="+mn-lt"/>
                <a:ea typeface="+mn-ea"/>
                <a:cs typeface="+mn-cs"/>
              </a:rPr>
              <a:t> Panda, </a:t>
            </a:r>
            <a:r>
              <a:rPr lang="en-US" sz="1200" b="0" i="0" u="none" strike="noStrike" kern="1200" baseline="0" dirty="0">
                <a:solidFill>
                  <a:schemeClr val="tx1"/>
                </a:solidFill>
                <a:latin typeface="+mn-lt"/>
                <a:ea typeface="+mn-ea"/>
                <a:cs typeface="+mn-cs"/>
              </a:rPr>
              <a:t>”Toward Freedom from Domestic Violence: </a:t>
            </a:r>
            <a:r>
              <a:rPr lang="sv-SE" sz="1200" b="0" i="0" u="none" strike="noStrike" kern="1200" baseline="0" dirty="0">
                <a:solidFill>
                  <a:schemeClr val="tx1"/>
                </a:solidFill>
                <a:latin typeface="+mn-lt"/>
                <a:ea typeface="+mn-ea"/>
                <a:cs typeface="+mn-cs"/>
              </a:rPr>
              <a:t>the </a:t>
            </a:r>
            <a:r>
              <a:rPr lang="sv-SE" sz="1200" b="0" i="0" u="none" strike="noStrike" kern="1200" baseline="0" dirty="0" err="1">
                <a:solidFill>
                  <a:schemeClr val="tx1"/>
                </a:solidFill>
                <a:latin typeface="+mn-lt"/>
                <a:ea typeface="+mn-ea"/>
                <a:cs typeface="+mn-cs"/>
              </a:rPr>
              <a:t>Neglected</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Obvious</a:t>
            </a:r>
            <a:r>
              <a:rPr lang="sv-SE" sz="1200" b="0" i="0" u="none" strike="noStrike" kern="1200" baseline="0" dirty="0">
                <a:solidFill>
                  <a:schemeClr val="tx1"/>
                </a:solidFill>
                <a:latin typeface="+mn-lt"/>
                <a:ea typeface="+mn-ea"/>
                <a:cs typeface="+mn-cs"/>
              </a:rPr>
              <a:t>”, 2007. </a:t>
            </a:r>
          </a:p>
          <a:p>
            <a:pPr marL="228600" indent="-228600">
              <a:buAutoNum type="arabicPeriod"/>
            </a:pPr>
            <a:endParaRPr lang="sv-SE"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pPr>
              <a:defRPr/>
            </a:pPr>
            <a:fld id="{997843BF-3ED9-4919-BA9B-FC3834A89D3F}" type="slidenum">
              <a:rPr lang="sv-SE" smtClean="0"/>
              <a:pPr>
                <a:defRPr/>
              </a:pPr>
              <a:t>40</a:t>
            </a:fld>
            <a:endParaRPr lang="sv-SE"/>
          </a:p>
        </p:txBody>
      </p:sp>
    </p:spTree>
    <p:extLst>
      <p:ext uri="{BB962C8B-B14F-4D97-AF65-F5344CB8AC3E}">
        <p14:creationId xmlns:p14="http://schemas.microsoft.com/office/powerpoint/2010/main" val="4030955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dirty="0"/>
              <a:t>Källor:  </a:t>
            </a:r>
          </a:p>
          <a:p>
            <a:pPr marL="228600" indent="-228600">
              <a:buAutoNum type="arabicPeriod"/>
            </a:pPr>
            <a:r>
              <a:rPr lang="sv-SE" sz="1200" b="0" i="0" u="none" strike="noStrike" kern="1200" baseline="0" dirty="0">
                <a:solidFill>
                  <a:schemeClr val="tx1"/>
                </a:solidFill>
                <a:latin typeface="+mn-lt"/>
                <a:ea typeface="+mn-ea"/>
                <a:cs typeface="+mn-cs"/>
              </a:rPr>
              <a:t>Källa 17% : UN </a:t>
            </a:r>
            <a:r>
              <a:rPr lang="sv-SE" sz="1200" b="0" i="0" u="none" strike="noStrike" kern="1200" baseline="0" dirty="0" err="1">
                <a:solidFill>
                  <a:schemeClr val="tx1"/>
                </a:solidFill>
                <a:latin typeface="+mn-lt"/>
                <a:ea typeface="+mn-ea"/>
                <a:cs typeface="+mn-cs"/>
              </a:rPr>
              <a:t>Women</a:t>
            </a:r>
            <a:r>
              <a:rPr lang="sv-SE" sz="1200" b="0" i="0" u="none" strike="noStrike" kern="1200" baseline="0" dirty="0">
                <a:solidFill>
                  <a:schemeClr val="tx1"/>
                </a:solidFill>
                <a:latin typeface="+mn-lt"/>
                <a:ea typeface="+mn-ea"/>
                <a:cs typeface="+mn-cs"/>
              </a:rPr>
              <a:t>, ”Driving Gender-</a:t>
            </a:r>
            <a:r>
              <a:rPr lang="sv-SE" sz="1200" b="0" i="0" u="none" strike="noStrike" kern="1200" baseline="0" dirty="0" err="1">
                <a:solidFill>
                  <a:schemeClr val="tx1"/>
                </a:solidFill>
                <a:latin typeface="+mn-lt"/>
                <a:ea typeface="+mn-ea"/>
                <a:cs typeface="+mn-cs"/>
              </a:rPr>
              <a:t>Responsive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Financial</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Inclusion</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Models</a:t>
            </a:r>
            <a:r>
              <a:rPr lang="sv-SE" sz="1200" b="0" i="0" u="none" strike="noStrike" kern="1200" baseline="0" dirty="0">
                <a:solidFill>
                  <a:schemeClr val="tx1"/>
                </a:solidFill>
                <a:latin typeface="+mn-lt"/>
                <a:ea typeface="+mn-ea"/>
                <a:cs typeface="+mn-cs"/>
              </a:rPr>
              <a:t> in </a:t>
            </a:r>
            <a:r>
              <a:rPr lang="sv-SE" sz="1200" b="0" i="0" u="none" strike="noStrike" kern="1200" baseline="0" dirty="0" err="1">
                <a:solidFill>
                  <a:schemeClr val="tx1"/>
                </a:solidFill>
                <a:latin typeface="+mn-lt"/>
                <a:ea typeface="+mn-ea"/>
                <a:cs typeface="+mn-cs"/>
              </a:rPr>
              <a:t>Africa</a:t>
            </a:r>
            <a:r>
              <a:rPr lang="sv-SE" sz="1200" b="0" i="0" u="none" strike="noStrike" kern="1200" baseline="0" dirty="0">
                <a:solidFill>
                  <a:schemeClr val="tx1"/>
                </a:solidFill>
                <a:latin typeface="+mn-lt"/>
                <a:ea typeface="+mn-ea"/>
                <a:cs typeface="+mn-cs"/>
              </a:rPr>
              <a:t>”, 2017.</a:t>
            </a:r>
          </a:p>
          <a:p>
            <a:pPr marL="228600" indent="-228600">
              <a:buAutoNum type="arabicPeriod"/>
            </a:pPr>
            <a:r>
              <a:rPr lang="en-US" sz="1200" b="0" i="0" u="none" strike="noStrike" kern="1200" baseline="0" dirty="0" err="1">
                <a:solidFill>
                  <a:schemeClr val="tx1"/>
                </a:solidFill>
                <a:latin typeface="+mn-lt"/>
                <a:ea typeface="+mn-ea"/>
                <a:cs typeface="+mn-cs"/>
              </a:rPr>
              <a:t>Källa</a:t>
            </a:r>
            <a:r>
              <a:rPr lang="en-US" sz="1200" b="0" i="0" u="none" strike="noStrike" kern="1200" baseline="0" dirty="0">
                <a:solidFill>
                  <a:schemeClr val="tx1"/>
                </a:solidFill>
                <a:latin typeface="+mn-lt"/>
                <a:ea typeface="+mn-ea"/>
                <a:cs typeface="+mn-cs"/>
              </a:rPr>
              <a:t>: World Bank Group, ”The Global </a:t>
            </a:r>
            <a:r>
              <a:rPr lang="en-US" sz="1200" b="0" i="0" u="none" strike="noStrike" kern="1200" baseline="0" dirty="0" err="1">
                <a:solidFill>
                  <a:schemeClr val="tx1"/>
                </a:solidFill>
                <a:latin typeface="+mn-lt"/>
                <a:ea typeface="+mn-ea"/>
                <a:cs typeface="+mn-cs"/>
              </a:rPr>
              <a:t>Findex</a:t>
            </a:r>
            <a:r>
              <a:rPr lang="en-US" sz="1200" b="0" i="0" u="none" strike="noStrike" kern="1200" baseline="0" dirty="0">
                <a:solidFill>
                  <a:schemeClr val="tx1"/>
                </a:solidFill>
                <a:latin typeface="+mn-lt"/>
                <a:ea typeface="+mn-ea"/>
                <a:cs typeface="+mn-cs"/>
              </a:rPr>
              <a:t> Database. Measuring Financial Inclusion and the Fintech Revolution”, 2017.</a:t>
            </a:r>
          </a:p>
          <a:p>
            <a:pPr marL="228600" indent="-228600">
              <a:buAutoNum type="arabicPeriod"/>
            </a:pPr>
            <a:r>
              <a:rPr lang="en-US" sz="1200" b="0" i="0" u="none" strike="noStrike" kern="1200" baseline="0" dirty="0" err="1">
                <a:solidFill>
                  <a:schemeClr val="tx1"/>
                </a:solidFill>
                <a:latin typeface="+mn-lt"/>
                <a:ea typeface="+mn-ea"/>
                <a:cs typeface="+mn-cs"/>
              </a:rPr>
              <a:t>Källa</a:t>
            </a:r>
            <a:r>
              <a:rPr lang="en-US" sz="1200" b="0" i="0" u="none" strike="noStrike" kern="1200" baseline="0" dirty="0">
                <a:solidFill>
                  <a:schemeClr val="tx1"/>
                </a:solidFill>
                <a:latin typeface="+mn-lt"/>
                <a:ea typeface="+mn-ea"/>
                <a:cs typeface="+mn-cs"/>
              </a:rPr>
              <a:t>: World Bank Group, ”The Global </a:t>
            </a:r>
            <a:r>
              <a:rPr lang="en-US" sz="1200" b="0" i="0" u="none" strike="noStrike" kern="1200" baseline="0" dirty="0" err="1">
                <a:solidFill>
                  <a:schemeClr val="tx1"/>
                </a:solidFill>
                <a:latin typeface="+mn-lt"/>
                <a:ea typeface="+mn-ea"/>
                <a:cs typeface="+mn-cs"/>
              </a:rPr>
              <a:t>Findex</a:t>
            </a:r>
            <a:r>
              <a:rPr lang="en-US" sz="1200" b="0" i="0" u="none" strike="noStrike" kern="1200" baseline="0" dirty="0">
                <a:solidFill>
                  <a:schemeClr val="tx1"/>
                </a:solidFill>
                <a:latin typeface="+mn-lt"/>
                <a:ea typeface="+mn-ea"/>
                <a:cs typeface="+mn-cs"/>
              </a:rPr>
              <a:t> Database. Measuring Financial Inclusion and the Fintech Revolution”, 2017.</a:t>
            </a:r>
          </a:p>
          <a:p>
            <a:pPr marL="228600" indent="-228600">
              <a:buAutoNum type="arabicPeriod"/>
            </a:pPr>
            <a:r>
              <a:rPr lang="en-US" sz="1200" b="0" i="0" u="none" strike="noStrike" kern="1200" baseline="0" dirty="0" err="1">
                <a:solidFill>
                  <a:schemeClr val="tx1"/>
                </a:solidFill>
                <a:latin typeface="+mn-lt"/>
                <a:ea typeface="+mn-ea"/>
                <a:cs typeface="+mn-cs"/>
              </a:rPr>
              <a:t>Källa</a:t>
            </a:r>
            <a:r>
              <a:rPr lang="en-US" sz="1200" b="0" i="0" u="none" strike="noStrike" kern="1200" baseline="0" dirty="0">
                <a:solidFill>
                  <a:schemeClr val="tx1"/>
                </a:solidFill>
                <a:latin typeface="+mn-lt"/>
                <a:ea typeface="+mn-ea"/>
                <a:cs typeface="+mn-cs"/>
              </a:rPr>
              <a:t>: World Bank Group, ”The Global </a:t>
            </a:r>
            <a:r>
              <a:rPr lang="en-US" sz="1200" b="0" i="0" u="none" strike="noStrike" kern="1200" baseline="0" dirty="0" err="1">
                <a:solidFill>
                  <a:schemeClr val="tx1"/>
                </a:solidFill>
                <a:latin typeface="+mn-lt"/>
                <a:ea typeface="+mn-ea"/>
                <a:cs typeface="+mn-cs"/>
              </a:rPr>
              <a:t>Findex</a:t>
            </a:r>
            <a:r>
              <a:rPr lang="en-US" sz="1200" b="0" i="0" u="none" strike="noStrike" kern="1200" baseline="0" dirty="0">
                <a:solidFill>
                  <a:schemeClr val="tx1"/>
                </a:solidFill>
                <a:latin typeface="+mn-lt"/>
                <a:ea typeface="+mn-ea"/>
                <a:cs typeface="+mn-cs"/>
              </a:rPr>
              <a:t> Database. Measuring Financial Inclusion and the Fintech Revolution”, 2017.</a:t>
            </a:r>
            <a:endParaRPr lang="sv-SE" dirty="0"/>
          </a:p>
        </p:txBody>
      </p:sp>
      <p:sp>
        <p:nvSpPr>
          <p:cNvPr id="4" name="Slide Number Placeholder 3"/>
          <p:cNvSpPr>
            <a:spLocks noGrp="1"/>
          </p:cNvSpPr>
          <p:nvPr>
            <p:ph type="sldNum" sz="quarter" idx="5"/>
          </p:nvPr>
        </p:nvSpPr>
        <p:spPr/>
        <p:txBody>
          <a:bodyPr/>
          <a:lstStyle/>
          <a:p>
            <a:pPr>
              <a:defRPr/>
            </a:pPr>
            <a:fld id="{997843BF-3ED9-4919-BA9B-FC3834A89D3F}" type="slidenum">
              <a:rPr lang="sv-SE" smtClean="0"/>
              <a:pPr>
                <a:defRPr/>
              </a:pPr>
              <a:t>41</a:t>
            </a:fld>
            <a:endParaRPr lang="sv-SE"/>
          </a:p>
        </p:txBody>
      </p:sp>
    </p:spTree>
    <p:extLst>
      <p:ext uri="{BB962C8B-B14F-4D97-AF65-F5344CB8AC3E}">
        <p14:creationId xmlns:p14="http://schemas.microsoft.com/office/powerpoint/2010/main" val="1246567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dirty="0"/>
              <a:t>Länk till film i bilden</a:t>
            </a:r>
          </a:p>
        </p:txBody>
      </p:sp>
      <p:sp>
        <p:nvSpPr>
          <p:cNvPr id="4" name="Slide Number Placeholder 3"/>
          <p:cNvSpPr>
            <a:spLocks noGrp="1"/>
          </p:cNvSpPr>
          <p:nvPr>
            <p:ph type="sldNum" sz="quarter" idx="5"/>
          </p:nvPr>
        </p:nvSpPr>
        <p:spPr/>
        <p:txBody>
          <a:bodyPr/>
          <a:lstStyle/>
          <a:p>
            <a:pPr>
              <a:defRPr/>
            </a:pPr>
            <a:fld id="{997843BF-3ED9-4919-BA9B-FC3834A89D3F}" type="slidenum">
              <a:rPr lang="sv-SE" smtClean="0"/>
              <a:pPr>
                <a:defRPr/>
              </a:pPr>
              <a:t>42</a:t>
            </a:fld>
            <a:endParaRPr lang="sv-SE"/>
          </a:p>
        </p:txBody>
      </p:sp>
    </p:spTree>
    <p:extLst>
      <p:ext uri="{BB962C8B-B14F-4D97-AF65-F5344CB8AC3E}">
        <p14:creationId xmlns:p14="http://schemas.microsoft.com/office/powerpoint/2010/main" val="28760499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a:t>Tidigare kampanjer 2020-2022</a:t>
            </a:r>
          </a:p>
        </p:txBody>
      </p:sp>
    </p:spTree>
    <p:extLst>
      <p:ext uri="{BB962C8B-B14F-4D97-AF65-F5344CB8AC3E}">
        <p14:creationId xmlns:p14="http://schemas.microsoft.com/office/powerpoint/2010/main" val="1573093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lgn="l">
              <a:buFont typeface="Arial"/>
              <a:buChar char="•"/>
            </a:pPr>
            <a:r>
              <a:rPr lang="sv-SE" dirty="0"/>
              <a:t>Medlemsorganisationerna har visat ett stort engagemang på operativ nivå och med flera av våra MO har vi massa kampanjrelaterade planer – En ny rolig </a:t>
            </a:r>
            <a:r>
              <a:rPr lang="sv-SE" dirty="0" err="1"/>
              <a:t>take</a:t>
            </a:r>
            <a:r>
              <a:rPr lang="sv-SE" dirty="0"/>
              <a:t> är att både Swedbank, </a:t>
            </a:r>
            <a:r>
              <a:rPr lang="sv-SE" dirty="0" err="1"/>
              <a:t>KfS</a:t>
            </a:r>
            <a:r>
              <a:rPr lang="sv-SE" dirty="0"/>
              <a:t> och Coop finansierar annonser i DN.</a:t>
            </a:r>
          </a:p>
          <a:p>
            <a:pPr marL="342900" indent="-342900" algn="l">
              <a:buFont typeface="Arial"/>
              <a:buChar char="•"/>
            </a:pPr>
            <a:endParaRPr lang="sv-SE" dirty="0"/>
          </a:p>
        </p:txBody>
      </p:sp>
      <p:sp>
        <p:nvSpPr>
          <p:cNvPr id="4" name="Slide Number Placeholder 3"/>
          <p:cNvSpPr>
            <a:spLocks noGrp="1"/>
          </p:cNvSpPr>
          <p:nvPr>
            <p:ph type="sldNum" sz="quarter" idx="5"/>
          </p:nvPr>
        </p:nvSpPr>
        <p:spPr/>
        <p:txBody>
          <a:bodyPr/>
          <a:lstStyle/>
          <a:p>
            <a:pPr>
              <a:defRPr/>
            </a:pPr>
            <a:fld id="{997843BF-3ED9-4919-BA9B-FC3834A89D3F}" type="slidenum">
              <a:rPr lang="sv-SE" smtClean="0"/>
              <a:pPr>
                <a:defRPr/>
              </a:pPr>
              <a:t>44</a:t>
            </a:fld>
            <a:endParaRPr lang="sv-SE"/>
          </a:p>
        </p:txBody>
      </p:sp>
    </p:spTree>
    <p:extLst>
      <p:ext uri="{BB962C8B-B14F-4D97-AF65-F5344CB8AC3E}">
        <p14:creationId xmlns:p14="http://schemas.microsoft.com/office/powerpoint/2010/main" val="1656498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Tree>
    <p:extLst>
      <p:ext uri="{BB962C8B-B14F-4D97-AF65-F5344CB8AC3E}">
        <p14:creationId xmlns:p14="http://schemas.microsoft.com/office/powerpoint/2010/main" val="3659658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EFC7721B-0C59-92F7-3408-E8525E31667E}"/>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3B97DB85-0CBA-F6BD-0B4A-64FA619FA5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Kooperativ butik i Kibaha, Tanzania, 1974.</a:t>
            </a:r>
          </a:p>
        </p:txBody>
      </p:sp>
      <p:sp>
        <p:nvSpPr>
          <p:cNvPr id="4" name="Slide Number Placeholder 3">
            <a:extLst>
              <a:ext uri="{FF2B5EF4-FFF2-40B4-BE49-F238E27FC236}">
                <a16:creationId xmlns:a16="http://schemas.microsoft.com/office/drawing/2014/main" id="{4CA941AF-1A85-48DF-85B8-19596C4EF919}"/>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4EDAFDD2-73BC-4A82-B3CD-C51F97587163}" type="slidenum">
              <a:rPr lang="sv-SE" altLang="en-US">
                <a:latin typeface="Calibri" panose="020F0502020204030204" pitchFamily="34" charset="0"/>
              </a:rPr>
              <a:pPr/>
              <a:t>5</a:t>
            </a:fld>
            <a:endParaRPr lang="sv-SE"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dirty="0" err="1"/>
              <a:t>Kooperativ</a:t>
            </a:r>
            <a:r>
              <a:rPr lang="en-GB" dirty="0"/>
              <a:t> </a:t>
            </a:r>
            <a:r>
              <a:rPr lang="en-GB" dirty="0" err="1"/>
              <a:t>lanthandel</a:t>
            </a:r>
            <a:r>
              <a:rPr lang="en-GB" dirty="0"/>
              <a:t> </a:t>
            </a:r>
            <a:r>
              <a:rPr lang="en-GB" dirty="0" err="1"/>
              <a:t>i</a:t>
            </a:r>
            <a:r>
              <a:rPr lang="en-GB" dirty="0"/>
              <a:t> </a:t>
            </a:r>
            <a:r>
              <a:rPr lang="en-GB" dirty="0" err="1"/>
              <a:t>Kambodja</a:t>
            </a:r>
            <a:r>
              <a:rPr lang="en-GB" dirty="0"/>
              <a:t> 2017. </a:t>
            </a:r>
            <a:r>
              <a:rPr lang="en-GB" dirty="0" err="1"/>
              <a:t>Numera</a:t>
            </a:r>
            <a:r>
              <a:rPr lang="en-GB" dirty="0"/>
              <a:t> </a:t>
            </a:r>
            <a:r>
              <a:rPr lang="en-GB" dirty="0" err="1"/>
              <a:t>är</a:t>
            </a:r>
            <a:r>
              <a:rPr lang="en-GB" dirty="0"/>
              <a:t> We Effect </a:t>
            </a:r>
            <a:r>
              <a:rPr lang="en-GB" dirty="0" err="1"/>
              <a:t>inte</a:t>
            </a:r>
            <a:r>
              <a:rPr lang="en-GB" dirty="0"/>
              <a:t> </a:t>
            </a:r>
            <a:r>
              <a:rPr lang="en-GB" dirty="0" err="1"/>
              <a:t>längre</a:t>
            </a:r>
            <a:r>
              <a:rPr lang="en-GB" dirty="0"/>
              <a:t> </a:t>
            </a:r>
            <a:r>
              <a:rPr lang="en-GB" dirty="0" err="1"/>
              <a:t>aktiva</a:t>
            </a:r>
            <a:r>
              <a:rPr lang="en-GB" dirty="0"/>
              <a:t> </a:t>
            </a:r>
            <a:r>
              <a:rPr lang="en-GB" dirty="0" err="1"/>
              <a:t>i</a:t>
            </a:r>
            <a:r>
              <a:rPr lang="en-GB" dirty="0"/>
              <a:t> </a:t>
            </a:r>
            <a:r>
              <a:rPr lang="en-GB" dirty="0" err="1"/>
              <a:t>Kambodja</a:t>
            </a:r>
            <a:r>
              <a:rPr lang="en-GB" dirty="0"/>
              <a:t>. </a:t>
            </a:r>
          </a:p>
          <a:p>
            <a:endParaRPr lang="sv-SE" dirty="0"/>
          </a:p>
        </p:txBody>
      </p:sp>
    </p:spTree>
    <p:extLst>
      <p:ext uri="{BB962C8B-B14F-4D97-AF65-F5344CB8AC3E}">
        <p14:creationId xmlns:p14="http://schemas.microsoft.com/office/powerpoint/2010/main" val="1648931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3D0B0F33-A92B-2333-7EB0-DED9D69ADAE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9E1D765A-B552-F89C-09FC-99884B3E36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dirty="0"/>
              <a:t>På bilden: Catherine </a:t>
            </a:r>
            <a:r>
              <a:rPr lang="sv-SE" altLang="sv-SE" dirty="0" err="1"/>
              <a:t>Waking’a</a:t>
            </a:r>
            <a:r>
              <a:rPr lang="sv-SE" altLang="sv-SE" dirty="0"/>
              <a:t> (regionalkommunikatör i östra Afrika). </a:t>
            </a:r>
          </a:p>
        </p:txBody>
      </p:sp>
      <p:sp>
        <p:nvSpPr>
          <p:cNvPr id="4" name="Slide Number Placeholder 3">
            <a:extLst>
              <a:ext uri="{FF2B5EF4-FFF2-40B4-BE49-F238E27FC236}">
                <a16:creationId xmlns:a16="http://schemas.microsoft.com/office/drawing/2014/main" id="{9FBCDCDF-85FB-4C31-B979-B70060B30667}"/>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91D914A1-ED1C-4AB3-AF42-5F98919A3749}" type="slidenum">
              <a:rPr lang="sv-SE" altLang="en-US">
                <a:latin typeface="Calibri" panose="020F0502020204030204" pitchFamily="34" charset="0"/>
              </a:rPr>
              <a:pPr/>
              <a:t>7</a:t>
            </a:fld>
            <a:endParaRPr lang="sv-SE"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a:defRPr/>
            </a:pPr>
            <a:fld id="{997843BF-3ED9-4919-BA9B-FC3834A89D3F}" type="slidenum">
              <a:rPr lang="sv-SE" smtClean="0"/>
              <a:pPr>
                <a:defRPr/>
              </a:pPr>
              <a:t>12</a:t>
            </a:fld>
            <a:endParaRPr lang="sv-SE"/>
          </a:p>
        </p:txBody>
      </p:sp>
    </p:spTree>
    <p:extLst>
      <p:ext uri="{BB962C8B-B14F-4D97-AF65-F5344CB8AC3E}">
        <p14:creationId xmlns:p14="http://schemas.microsoft.com/office/powerpoint/2010/main" val="3715138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Platshållare för bildobjekt 1">
            <a:extLst>
              <a:ext uri="{FF2B5EF4-FFF2-40B4-BE49-F238E27FC236}">
                <a16:creationId xmlns:a16="http://schemas.microsoft.com/office/drawing/2014/main" id="{F5149CC8-33E8-4E75-B51C-F918CE42BAF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Platshållare för anteckningar 2">
            <a:extLst>
              <a:ext uri="{FF2B5EF4-FFF2-40B4-BE49-F238E27FC236}">
                <a16:creationId xmlns:a16="http://schemas.microsoft.com/office/drawing/2014/main" id="{6FB04274-5E4E-42B4-90C4-1A0C10D5A3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sv-SE" altLang="sv-SE"/>
          </a:p>
        </p:txBody>
      </p:sp>
      <p:sp>
        <p:nvSpPr>
          <p:cNvPr id="52228" name="Platshållare för bildnummer 3">
            <a:extLst>
              <a:ext uri="{FF2B5EF4-FFF2-40B4-BE49-F238E27FC236}">
                <a16:creationId xmlns:a16="http://schemas.microsoft.com/office/drawing/2014/main" id="{E02DD701-523A-4A21-84D8-C28FB80CB0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2657C5C-345C-47EF-8C2D-7FA04A35D181}" type="slidenum">
              <a:rPr lang="sv-SE" altLang="sv-SE" smtClean="0">
                <a:latin typeface="Calibri" panose="020F0502020204030204" pitchFamily="34" charset="0"/>
              </a:rPr>
              <a:pPr fontAlgn="base">
                <a:spcBef>
                  <a:spcPct val="0"/>
                </a:spcBef>
                <a:spcAft>
                  <a:spcPct val="0"/>
                </a:spcAft>
              </a:pPr>
              <a:t>14</a:t>
            </a:fld>
            <a:endParaRPr lang="sv-SE" altLang="sv-SE">
              <a:latin typeface="Calibri" panose="020F0502020204030204" pitchFamily="34" charset="0"/>
            </a:endParaRPr>
          </a:p>
        </p:txBody>
      </p:sp>
    </p:spTree>
    <p:extLst>
      <p:ext uri="{BB962C8B-B14F-4D97-AF65-F5344CB8AC3E}">
        <p14:creationId xmlns:p14="http://schemas.microsoft.com/office/powerpoint/2010/main" val="2561423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dirty="0"/>
              <a:t>Vår globala strategi som förklarar hur vi ska jobba. Finns för alla att ta del av! </a:t>
            </a:r>
          </a:p>
        </p:txBody>
      </p:sp>
    </p:spTree>
    <p:extLst>
      <p:ext uri="{BB962C8B-B14F-4D97-AF65-F5344CB8AC3E}">
        <p14:creationId xmlns:p14="http://schemas.microsoft.com/office/powerpoint/2010/main" val="12867706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 purple">
    <p:bg>
      <p:bgPr>
        <a:solidFill>
          <a:srgbClr val="70329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6728EE-DC6C-4122-8571-6FE03C2065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176443" y="5256030"/>
            <a:ext cx="12031134" cy="3203944"/>
          </a:xfrm>
          <a:prstGeom prst="rect">
            <a:avLst/>
          </a:prstGeom>
        </p:spPr>
      </p:pic>
    </p:spTree>
    <p:extLst>
      <p:ext uri="{BB962C8B-B14F-4D97-AF65-F5344CB8AC3E}">
        <p14:creationId xmlns:p14="http://schemas.microsoft.com/office/powerpoint/2010/main" val="196770428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 label Faith">
    <p:bg>
      <p:bgPr>
        <a:solidFill>
          <a:srgbClr val="70329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401DA4-A1C9-4881-88D1-33271F7880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8" name="Text Placeholder 7">
            <a:extLst>
              <a:ext uri="{FF2B5EF4-FFF2-40B4-BE49-F238E27FC236}">
                <a16:creationId xmlns:a16="http://schemas.microsoft.com/office/drawing/2014/main" id="{FA5B09A0-59F1-4BA9-B37B-3A2F31FF531A}"/>
              </a:ext>
            </a:extLst>
          </p:cNvPr>
          <p:cNvSpPr>
            <a:spLocks noGrp="1"/>
          </p:cNvSpPr>
          <p:nvPr>
            <p:ph type="body" sz="quarter" idx="20"/>
          </p:nvPr>
        </p:nvSpPr>
        <p:spPr>
          <a:xfrm>
            <a:off x="2180829" y="9253773"/>
            <a:ext cx="20022354" cy="1594622"/>
          </a:xfrm>
          <a:prstGeom prst="rect">
            <a:avLst/>
          </a:prstGeom>
          <a:solidFill>
            <a:schemeClr val="accent1"/>
          </a:solidFill>
        </p:spPr>
        <p:txBody>
          <a:bodyPr wrap="square" lIns="180000" tIns="180000" rIns="180000" bIns="180000">
            <a:spAutoFit/>
          </a:bodyPr>
          <a:lstStyle>
            <a:lvl1pPr marL="0" indent="0" algn="ctr">
              <a:buFontTx/>
              <a:buNone/>
              <a:defRPr sz="8000" b="1" cap="all" baseline="0">
                <a:solidFill>
                  <a:schemeClr val="bg1"/>
                </a:solidFill>
                <a:latin typeface="+mj-lt"/>
              </a:defRPr>
            </a:lvl1pPr>
            <a:lvl2pPr marL="914334" indent="0">
              <a:buNone/>
              <a:defRPr/>
            </a:lvl2pPr>
            <a:lvl3pPr marL="1828664" indent="0">
              <a:buNone/>
              <a:defRPr/>
            </a:lvl3pPr>
            <a:lvl4pPr marL="2802258" indent="0">
              <a:buNone/>
              <a:defRPr/>
            </a:lvl4pPr>
          </a:lstStyle>
          <a:p>
            <a:pPr lvl="0"/>
            <a:r>
              <a:rPr lang="en-US"/>
              <a:t>Click to edit Master text styles</a:t>
            </a:r>
          </a:p>
        </p:txBody>
      </p:sp>
      <p:pic>
        <p:nvPicPr>
          <p:cNvPr id="6" name="Picture 5">
            <a:extLst>
              <a:ext uri="{FF2B5EF4-FFF2-40B4-BE49-F238E27FC236}">
                <a16:creationId xmlns:a16="http://schemas.microsoft.com/office/drawing/2014/main" id="{F37EAC66-0D19-4610-8ADF-A1F189321751}"/>
              </a:ext>
            </a:extLst>
          </p:cNvPr>
          <p:cNvPicPr>
            <a:picLocks noChangeAspect="1"/>
          </p:cNvPicPr>
          <p:nvPr userDrawn="1"/>
        </p:nvPicPr>
        <p:blipFill>
          <a:blip r:embed="rId3"/>
          <a:stretch>
            <a:fillRect/>
          </a:stretch>
        </p:blipFill>
        <p:spPr>
          <a:xfrm>
            <a:off x="16804850" y="980254"/>
            <a:ext cx="6485600" cy="1727144"/>
          </a:xfrm>
          <a:prstGeom prst="rect">
            <a:avLst/>
          </a:prstGeom>
        </p:spPr>
      </p:pic>
    </p:spTree>
    <p:extLst>
      <p:ext uri="{BB962C8B-B14F-4D97-AF65-F5344CB8AC3E}">
        <p14:creationId xmlns:p14="http://schemas.microsoft.com/office/powerpoint/2010/main" val="323208570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tatement - purple">
    <p:bg>
      <p:bgPr>
        <a:solidFill>
          <a:srgbClr val="70329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BC01D-04E8-499E-8F3C-91ACD7B1169D}"/>
              </a:ext>
            </a:extLst>
          </p:cNvPr>
          <p:cNvPicPr>
            <a:picLocks noChangeAspect="1"/>
          </p:cNvPicPr>
          <p:nvPr userDrawn="1"/>
        </p:nvPicPr>
        <p:blipFill>
          <a:blip r:embed="rId2"/>
          <a:stretch>
            <a:fillRect/>
          </a:stretch>
        </p:blipFill>
        <p:spPr>
          <a:xfrm>
            <a:off x="20564958" y="12312189"/>
            <a:ext cx="3006252" cy="800578"/>
          </a:xfrm>
          <a:prstGeom prst="rect">
            <a:avLst/>
          </a:prstGeom>
        </p:spPr>
      </p:pic>
      <p:sp>
        <p:nvSpPr>
          <p:cNvPr id="14" name="Text Placeholder 8"/>
          <p:cNvSpPr>
            <a:spLocks noGrp="1"/>
          </p:cNvSpPr>
          <p:nvPr>
            <p:ph type="body" sz="quarter" idx="13"/>
          </p:nvPr>
        </p:nvSpPr>
        <p:spPr>
          <a:xfrm>
            <a:off x="4319000" y="1807887"/>
            <a:ext cx="15746000" cy="10100238"/>
          </a:xfrm>
          <a:prstGeom prst="rect">
            <a:avLst/>
          </a:prstGeom>
        </p:spPr>
        <p:txBody>
          <a:bodyPr anchor="ctr" anchorCtr="0">
            <a:noAutofit/>
          </a:bodyPr>
          <a:lstStyle>
            <a:lvl1pPr marL="0" marR="0" indent="0" algn="l" defTabSz="1219110" rtl="0" eaLnBrk="1" fontAlgn="auto" latinLnBrk="0" hangingPunct="1">
              <a:lnSpc>
                <a:spcPct val="100000"/>
              </a:lnSpc>
              <a:spcBef>
                <a:spcPct val="20000"/>
              </a:spcBef>
              <a:spcAft>
                <a:spcPct val="0"/>
              </a:spcAft>
              <a:buClrTx/>
              <a:buSzTx/>
              <a:buFont typeface="Arial"/>
              <a:buNone/>
              <a:defRPr lang="sv-SE" sz="7200" b="1" i="0" u="none" strike="noStrike" baseline="0" smtClean="0">
                <a:ln>
                  <a:noFill/>
                </a:ln>
                <a:solidFill>
                  <a:srgbClr val="FFFFFF"/>
                </a:solidFill>
                <a:latin typeface="Arial"/>
                <a:cs typeface="Arial"/>
              </a:defRPr>
            </a:lvl1pPr>
            <a:lvl2pPr marL="1219110" indent="-1219110">
              <a:spcBef>
                <a:spcPts val="2400"/>
              </a:spcBef>
              <a:buFont typeface="Arial" panose="020B0604020202020204" pitchFamily="34" charset="0"/>
              <a:buChar char="•"/>
              <a:defRPr sz="7466" baseline="0">
                <a:solidFill>
                  <a:srgbClr val="FFFFFF"/>
                </a:solidFill>
              </a:defRPr>
            </a:lvl2pPr>
            <a:lvl3pPr marL="1921790" indent="0">
              <a:buNone/>
              <a:defRPr/>
            </a:lvl3pPr>
          </a:lstStyle>
          <a:p>
            <a:pPr lvl="0"/>
            <a:r>
              <a:rPr lang="en-US"/>
              <a:t>Click to edit Master text styles</a:t>
            </a:r>
          </a:p>
        </p:txBody>
      </p:sp>
    </p:spTree>
    <p:extLst>
      <p:ext uri="{BB962C8B-B14F-4D97-AF65-F5344CB8AC3E}">
        <p14:creationId xmlns:p14="http://schemas.microsoft.com/office/powerpoint/2010/main" val="180328465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atement - green">
    <p:bg>
      <p:bgPr>
        <a:solidFill>
          <a:srgbClr val="00BF99"/>
        </a:solidFill>
        <a:effectLst/>
      </p:bgPr>
    </p:bg>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3155896A-D0E9-4A4D-8892-13FB700BDC18}"/>
              </a:ext>
            </a:extLst>
          </p:cNvPr>
          <p:cNvSpPr>
            <a:spLocks noGrp="1"/>
          </p:cNvSpPr>
          <p:nvPr>
            <p:ph type="body" sz="quarter" idx="13"/>
          </p:nvPr>
        </p:nvSpPr>
        <p:spPr>
          <a:xfrm>
            <a:off x="4319000" y="1807887"/>
            <a:ext cx="15746000" cy="10100238"/>
          </a:xfrm>
          <a:prstGeom prst="rect">
            <a:avLst/>
          </a:prstGeom>
        </p:spPr>
        <p:txBody>
          <a:bodyPr anchor="ctr" anchorCtr="0">
            <a:noAutofit/>
          </a:bodyPr>
          <a:lstStyle>
            <a:lvl1pPr marL="0" marR="0" indent="0" algn="l" defTabSz="1219110" rtl="0" eaLnBrk="1" fontAlgn="auto" latinLnBrk="0" hangingPunct="1">
              <a:lnSpc>
                <a:spcPct val="100000"/>
              </a:lnSpc>
              <a:spcBef>
                <a:spcPct val="20000"/>
              </a:spcBef>
              <a:spcAft>
                <a:spcPct val="0"/>
              </a:spcAft>
              <a:buClrTx/>
              <a:buSzTx/>
              <a:buFont typeface="Arial"/>
              <a:buNone/>
              <a:defRPr lang="sv-SE" sz="7200" b="1" i="0" u="none" strike="noStrike" baseline="0" smtClean="0">
                <a:ln>
                  <a:noFill/>
                </a:ln>
                <a:solidFill>
                  <a:srgbClr val="FFFFFF"/>
                </a:solidFill>
                <a:latin typeface="Arial"/>
                <a:cs typeface="Arial"/>
              </a:defRPr>
            </a:lvl1pPr>
            <a:lvl2pPr marL="1219110" indent="-1219110">
              <a:spcBef>
                <a:spcPts val="2400"/>
              </a:spcBef>
              <a:buFont typeface="Arial" panose="020B0604020202020204" pitchFamily="34" charset="0"/>
              <a:buChar char="•"/>
              <a:defRPr sz="7466" baseline="0">
                <a:solidFill>
                  <a:srgbClr val="FFFFFF"/>
                </a:solidFill>
              </a:defRPr>
            </a:lvl2pPr>
            <a:lvl3pPr marL="1921790" indent="0">
              <a:buNone/>
              <a:defRPr/>
            </a:lvl3pPr>
          </a:lstStyle>
          <a:p>
            <a:pPr lvl="0"/>
            <a:r>
              <a:rPr lang="en-US"/>
              <a:t>Click to edit Master text styles</a:t>
            </a:r>
          </a:p>
        </p:txBody>
      </p:sp>
      <p:pic>
        <p:nvPicPr>
          <p:cNvPr id="5" name="Picture 4">
            <a:extLst>
              <a:ext uri="{FF2B5EF4-FFF2-40B4-BE49-F238E27FC236}">
                <a16:creationId xmlns:a16="http://schemas.microsoft.com/office/drawing/2014/main" id="{BB5FFD57-695D-4E12-BA60-AE91B4018B08}"/>
              </a:ext>
            </a:extLst>
          </p:cNvPr>
          <p:cNvPicPr>
            <a:picLocks noChangeAspect="1"/>
          </p:cNvPicPr>
          <p:nvPr userDrawn="1"/>
        </p:nvPicPr>
        <p:blipFill>
          <a:blip r:embed="rId2"/>
          <a:stretch>
            <a:fillRect/>
          </a:stretch>
        </p:blipFill>
        <p:spPr>
          <a:xfrm>
            <a:off x="20564958" y="12312189"/>
            <a:ext cx="3006252" cy="800578"/>
          </a:xfrm>
          <a:prstGeom prst="rect">
            <a:avLst/>
          </a:prstGeom>
        </p:spPr>
      </p:pic>
    </p:spTree>
    <p:extLst>
      <p:ext uri="{BB962C8B-B14F-4D97-AF65-F5344CB8AC3E}">
        <p14:creationId xmlns:p14="http://schemas.microsoft.com/office/powerpoint/2010/main" val="107406508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tatement - orange">
    <p:bg>
      <p:bgPr>
        <a:solidFill>
          <a:srgbClr val="FF5D05"/>
        </a:solidFill>
        <a:effectLst/>
      </p:bgPr>
    </p:bg>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66C499AD-A0E4-453C-9101-5ECE2C64A369}"/>
              </a:ext>
            </a:extLst>
          </p:cNvPr>
          <p:cNvSpPr>
            <a:spLocks noGrp="1"/>
          </p:cNvSpPr>
          <p:nvPr>
            <p:ph type="body" sz="quarter" idx="13"/>
          </p:nvPr>
        </p:nvSpPr>
        <p:spPr>
          <a:xfrm>
            <a:off x="4319000" y="1807887"/>
            <a:ext cx="15746000" cy="10100238"/>
          </a:xfrm>
          <a:prstGeom prst="rect">
            <a:avLst/>
          </a:prstGeom>
        </p:spPr>
        <p:txBody>
          <a:bodyPr anchor="ctr" anchorCtr="0">
            <a:noAutofit/>
          </a:bodyPr>
          <a:lstStyle>
            <a:lvl1pPr marL="0" marR="0" indent="0" algn="l" defTabSz="1219110" rtl="0" eaLnBrk="1" fontAlgn="auto" latinLnBrk="0" hangingPunct="1">
              <a:lnSpc>
                <a:spcPct val="100000"/>
              </a:lnSpc>
              <a:spcBef>
                <a:spcPct val="20000"/>
              </a:spcBef>
              <a:spcAft>
                <a:spcPct val="0"/>
              </a:spcAft>
              <a:buClrTx/>
              <a:buSzTx/>
              <a:buFont typeface="Arial"/>
              <a:buNone/>
              <a:defRPr lang="sv-SE" sz="7200" b="1" i="0" u="none" strike="noStrike" baseline="0" smtClean="0">
                <a:ln>
                  <a:noFill/>
                </a:ln>
                <a:solidFill>
                  <a:srgbClr val="FFFFFF"/>
                </a:solidFill>
                <a:latin typeface="Arial"/>
                <a:cs typeface="Arial"/>
              </a:defRPr>
            </a:lvl1pPr>
            <a:lvl2pPr marL="1219110" indent="-1219110">
              <a:spcBef>
                <a:spcPts val="2400"/>
              </a:spcBef>
              <a:buFont typeface="Arial" panose="020B0604020202020204" pitchFamily="34" charset="0"/>
              <a:buChar char="•"/>
              <a:defRPr sz="7466" baseline="0">
                <a:solidFill>
                  <a:srgbClr val="FFFFFF"/>
                </a:solidFill>
              </a:defRPr>
            </a:lvl2pPr>
            <a:lvl3pPr marL="1921790" indent="0">
              <a:buNone/>
              <a:defRPr/>
            </a:lvl3pPr>
          </a:lstStyle>
          <a:p>
            <a:pPr lvl="0"/>
            <a:r>
              <a:rPr lang="en-US"/>
              <a:t>Click to edit Master text styles</a:t>
            </a:r>
          </a:p>
        </p:txBody>
      </p:sp>
      <p:pic>
        <p:nvPicPr>
          <p:cNvPr id="5" name="Picture 4">
            <a:extLst>
              <a:ext uri="{FF2B5EF4-FFF2-40B4-BE49-F238E27FC236}">
                <a16:creationId xmlns:a16="http://schemas.microsoft.com/office/drawing/2014/main" id="{F34817EC-646C-499A-9E08-DF6DBBD24713}"/>
              </a:ext>
            </a:extLst>
          </p:cNvPr>
          <p:cNvPicPr>
            <a:picLocks noChangeAspect="1"/>
          </p:cNvPicPr>
          <p:nvPr userDrawn="1"/>
        </p:nvPicPr>
        <p:blipFill>
          <a:blip r:embed="rId2"/>
          <a:stretch>
            <a:fillRect/>
          </a:stretch>
        </p:blipFill>
        <p:spPr>
          <a:xfrm>
            <a:off x="20564958" y="12312189"/>
            <a:ext cx="3006252" cy="800578"/>
          </a:xfrm>
          <a:prstGeom prst="rect">
            <a:avLst/>
          </a:prstGeom>
        </p:spPr>
      </p:pic>
    </p:spTree>
    <p:extLst>
      <p:ext uri="{BB962C8B-B14F-4D97-AF65-F5344CB8AC3E}">
        <p14:creationId xmlns:p14="http://schemas.microsoft.com/office/powerpoint/2010/main" val="303150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 single headline purple">
    <p:bg>
      <p:bgPr>
        <a:solidFill>
          <a:srgbClr val="703296"/>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A2BC466-1A8A-4139-B07E-EEAEFD45B802}"/>
              </a:ext>
            </a:extLst>
          </p:cNvPr>
          <p:cNvSpPr>
            <a:spLocks noGrp="1"/>
          </p:cNvSpPr>
          <p:nvPr>
            <p:ph type="title"/>
          </p:nvPr>
        </p:nvSpPr>
        <p:spPr>
          <a:xfrm>
            <a:off x="1579034" y="1360702"/>
            <a:ext cx="18912080" cy="1794936"/>
          </a:xfrm>
          <a:prstGeom prst="rect">
            <a:avLst/>
          </a:prstGeom>
        </p:spPr>
        <p:txBody>
          <a:bodyPr/>
          <a:lstStyle>
            <a:lvl1pPr>
              <a:defRPr sz="7200">
                <a:solidFill>
                  <a:schemeClr val="bg1"/>
                </a:solidFill>
              </a:defRPr>
            </a:lvl1pPr>
          </a:lstStyle>
          <a:p>
            <a:pPr lvl="0"/>
            <a:r>
              <a:rPr lang="en-US"/>
              <a:t>Click to edit Master title style</a:t>
            </a:r>
          </a:p>
        </p:txBody>
      </p:sp>
      <p:sp>
        <p:nvSpPr>
          <p:cNvPr id="8" name="Platshållare för text 2">
            <a:extLst>
              <a:ext uri="{FF2B5EF4-FFF2-40B4-BE49-F238E27FC236}">
                <a16:creationId xmlns:a16="http://schemas.microsoft.com/office/drawing/2014/main" id="{1466C79E-6B7D-42FA-AB30-A63A189BF0E6}"/>
              </a:ext>
            </a:extLst>
          </p:cNvPr>
          <p:cNvSpPr>
            <a:spLocks noGrp="1"/>
          </p:cNvSpPr>
          <p:nvPr>
            <p:ph type="body" sz="quarter" idx="17"/>
          </p:nvPr>
        </p:nvSpPr>
        <p:spPr>
          <a:xfrm>
            <a:off x="1579041" y="3678771"/>
            <a:ext cx="18910298" cy="8043334"/>
          </a:xfrm>
          <a:prstGeom prst="rect">
            <a:avLst/>
          </a:prstGeom>
        </p:spPr>
        <p:txBody>
          <a:bodyPr/>
          <a:lstStyle>
            <a:lvl1pPr>
              <a:defRPr sz="5600">
                <a:solidFill>
                  <a:schemeClr val="bg1"/>
                </a:solidFill>
              </a:defRPr>
            </a:lvl1pPr>
            <a:lvl2pPr marL="1197946" indent="-609552">
              <a:buFont typeface="Symbol" panose="05050102010706020507" pitchFamily="18" charset="2"/>
              <a:buChar char="-"/>
              <a:defRPr sz="4800">
                <a:solidFill>
                  <a:schemeClr val="bg1"/>
                </a:solidFill>
              </a:defRPr>
            </a:lvl2pPr>
            <a:lvl3pPr marL="1680508" indent="-482566">
              <a:defRPr sz="4000">
                <a:solidFill>
                  <a:schemeClr val="bg1"/>
                </a:solidFill>
              </a:defRPr>
            </a:lvl3pPr>
            <a:lvl4pPr marL="2802258" indent="0">
              <a:buNone/>
              <a:defRPr/>
            </a:lvl4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124BD4E6-9C68-4CBA-BA7F-CAB3D6BBAE9F}"/>
              </a:ext>
            </a:extLst>
          </p:cNvPr>
          <p:cNvPicPr>
            <a:picLocks noChangeAspect="1"/>
          </p:cNvPicPr>
          <p:nvPr userDrawn="1"/>
        </p:nvPicPr>
        <p:blipFill>
          <a:blip r:embed="rId2"/>
          <a:stretch>
            <a:fillRect/>
          </a:stretch>
        </p:blipFill>
        <p:spPr>
          <a:xfrm>
            <a:off x="20564958" y="12312189"/>
            <a:ext cx="3006252" cy="800578"/>
          </a:xfrm>
          <a:prstGeom prst="rect">
            <a:avLst/>
          </a:prstGeom>
        </p:spPr>
      </p:pic>
    </p:spTree>
    <p:extLst>
      <p:ext uri="{BB962C8B-B14F-4D97-AF65-F5344CB8AC3E}">
        <p14:creationId xmlns:p14="http://schemas.microsoft.com/office/powerpoint/2010/main" val="40013049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ext + single headline purple">
    <p:bg>
      <p:bgPr>
        <a:solidFill>
          <a:srgbClr val="FF5D0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A2BC466-1A8A-4139-B07E-EEAEFD45B802}"/>
              </a:ext>
            </a:extLst>
          </p:cNvPr>
          <p:cNvSpPr>
            <a:spLocks noGrp="1"/>
          </p:cNvSpPr>
          <p:nvPr>
            <p:ph type="title"/>
          </p:nvPr>
        </p:nvSpPr>
        <p:spPr>
          <a:xfrm>
            <a:off x="1579034" y="1360702"/>
            <a:ext cx="18912080" cy="1794936"/>
          </a:xfrm>
          <a:prstGeom prst="rect">
            <a:avLst/>
          </a:prstGeom>
        </p:spPr>
        <p:txBody>
          <a:bodyPr/>
          <a:lstStyle>
            <a:lvl1pPr>
              <a:defRPr sz="9600">
                <a:solidFill>
                  <a:schemeClr val="bg1"/>
                </a:solidFill>
              </a:defRPr>
            </a:lvl1pPr>
          </a:lstStyle>
          <a:p>
            <a:pPr lvl="0"/>
            <a:r>
              <a:rPr lang="en-US"/>
              <a:t>Click to edit Master title style</a:t>
            </a:r>
          </a:p>
        </p:txBody>
      </p:sp>
      <p:pic>
        <p:nvPicPr>
          <p:cNvPr id="5" name="Picture 4">
            <a:extLst>
              <a:ext uri="{FF2B5EF4-FFF2-40B4-BE49-F238E27FC236}">
                <a16:creationId xmlns:a16="http://schemas.microsoft.com/office/drawing/2014/main" id="{B86DFE4F-1D6C-4779-BA3C-0992B54124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564958" y="12318531"/>
            <a:ext cx="3006248" cy="800578"/>
          </a:xfrm>
          <a:prstGeom prst="rect">
            <a:avLst/>
          </a:prstGeom>
        </p:spPr>
      </p:pic>
      <p:sp>
        <p:nvSpPr>
          <p:cNvPr id="8" name="Platshållare för text 2">
            <a:extLst>
              <a:ext uri="{FF2B5EF4-FFF2-40B4-BE49-F238E27FC236}">
                <a16:creationId xmlns:a16="http://schemas.microsoft.com/office/drawing/2014/main" id="{1466C79E-6B7D-42FA-AB30-A63A189BF0E6}"/>
              </a:ext>
            </a:extLst>
          </p:cNvPr>
          <p:cNvSpPr>
            <a:spLocks noGrp="1"/>
          </p:cNvSpPr>
          <p:nvPr>
            <p:ph type="body" sz="quarter" idx="17"/>
          </p:nvPr>
        </p:nvSpPr>
        <p:spPr>
          <a:xfrm>
            <a:off x="1579041" y="3678771"/>
            <a:ext cx="18910298" cy="8043334"/>
          </a:xfrm>
          <a:prstGeom prst="rect">
            <a:avLst/>
          </a:prstGeom>
        </p:spPr>
        <p:txBody>
          <a:bodyPr/>
          <a:lstStyle>
            <a:lvl1pPr>
              <a:defRPr>
                <a:solidFill>
                  <a:schemeClr val="bg1"/>
                </a:solidFill>
              </a:defRPr>
            </a:lvl1pPr>
            <a:lvl2pPr marL="1197946" indent="-609552">
              <a:buFont typeface="Symbol" panose="05050102010706020507" pitchFamily="18" charset="2"/>
              <a:buChar char="-"/>
              <a:defRPr sz="6666">
                <a:solidFill>
                  <a:schemeClr val="bg1"/>
                </a:solidFill>
              </a:defRPr>
            </a:lvl2pPr>
            <a:lvl3pPr marL="1680508" indent="-482566">
              <a:defRPr sz="5866">
                <a:solidFill>
                  <a:schemeClr val="bg1"/>
                </a:solidFill>
              </a:defRPr>
            </a:lvl3pPr>
            <a:lvl4pPr marL="2802258" indent="0">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5874152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single headline whit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A2BC466-1A8A-4139-B07E-EEAEFD45B802}"/>
              </a:ext>
            </a:extLst>
          </p:cNvPr>
          <p:cNvSpPr>
            <a:spLocks noGrp="1"/>
          </p:cNvSpPr>
          <p:nvPr>
            <p:ph type="title"/>
          </p:nvPr>
        </p:nvSpPr>
        <p:spPr>
          <a:xfrm>
            <a:off x="1579034" y="1360702"/>
            <a:ext cx="18912080" cy="1794936"/>
          </a:xfrm>
          <a:prstGeom prst="rect">
            <a:avLst/>
          </a:prstGeom>
        </p:spPr>
        <p:txBody>
          <a:bodyPr/>
          <a:lstStyle>
            <a:lvl1pPr>
              <a:defRPr sz="7200">
                <a:solidFill>
                  <a:schemeClr val="tx1"/>
                </a:solidFill>
              </a:defRPr>
            </a:lvl1pPr>
          </a:lstStyle>
          <a:p>
            <a:pPr lvl="0"/>
            <a:r>
              <a:rPr lang="en-US"/>
              <a:t>Click to edit Master title style</a:t>
            </a:r>
          </a:p>
        </p:txBody>
      </p:sp>
      <p:sp>
        <p:nvSpPr>
          <p:cNvPr id="8" name="Platshållare för text 2">
            <a:extLst>
              <a:ext uri="{FF2B5EF4-FFF2-40B4-BE49-F238E27FC236}">
                <a16:creationId xmlns:a16="http://schemas.microsoft.com/office/drawing/2014/main" id="{1466C79E-6B7D-42FA-AB30-A63A189BF0E6}"/>
              </a:ext>
            </a:extLst>
          </p:cNvPr>
          <p:cNvSpPr>
            <a:spLocks noGrp="1"/>
          </p:cNvSpPr>
          <p:nvPr>
            <p:ph type="body" sz="quarter" idx="17"/>
          </p:nvPr>
        </p:nvSpPr>
        <p:spPr>
          <a:xfrm>
            <a:off x="1579041" y="3678771"/>
            <a:ext cx="18910298" cy="8043334"/>
          </a:xfrm>
          <a:prstGeom prst="rect">
            <a:avLst/>
          </a:prstGeom>
        </p:spPr>
        <p:txBody>
          <a:bodyPr/>
          <a:lstStyle>
            <a:lvl1pPr>
              <a:defRPr sz="5600">
                <a:solidFill>
                  <a:schemeClr val="tx1"/>
                </a:solidFill>
              </a:defRPr>
            </a:lvl1pPr>
            <a:lvl2pPr marL="1197946" indent="-609552">
              <a:buFont typeface="Symbol" panose="05050102010706020507" pitchFamily="18" charset="2"/>
              <a:buChar char="-"/>
              <a:defRPr sz="4800">
                <a:solidFill>
                  <a:schemeClr val="tx1"/>
                </a:solidFill>
              </a:defRPr>
            </a:lvl2pPr>
            <a:lvl3pPr marL="1680508" indent="-482566">
              <a:defRPr sz="4000">
                <a:solidFill>
                  <a:schemeClr val="tx1"/>
                </a:solidFill>
              </a:defRPr>
            </a:lvl3pPr>
            <a:lvl4pPr marL="2802258" indent="0">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8919574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1 image - single row headline">
    <p:spTree>
      <p:nvGrpSpPr>
        <p:cNvPr id="1" name=""/>
        <p:cNvGrpSpPr/>
        <p:nvPr/>
      </p:nvGrpSpPr>
      <p:grpSpPr>
        <a:xfrm>
          <a:off x="0" y="0"/>
          <a:ext cx="0" cy="0"/>
          <a:chOff x="0" y="0"/>
          <a:chExt cx="0" cy="0"/>
        </a:xfrm>
      </p:grpSpPr>
      <p:sp>
        <p:nvSpPr>
          <p:cNvPr id="6" name="Picture Placeholder 11">
            <a:extLst>
              <a:ext uri="{FF2B5EF4-FFF2-40B4-BE49-F238E27FC236}">
                <a16:creationId xmlns:a16="http://schemas.microsoft.com/office/drawing/2014/main" id="{F5303D2D-A1A5-449C-A326-B83D6B90268B}"/>
              </a:ext>
            </a:extLst>
          </p:cNvPr>
          <p:cNvSpPr>
            <a:spLocks noGrp="1" noChangeAspect="1"/>
          </p:cNvSpPr>
          <p:nvPr>
            <p:ph type="pic" sz="quarter" idx="19"/>
          </p:nvPr>
        </p:nvSpPr>
        <p:spPr>
          <a:xfrm>
            <a:off x="13572992" y="3680614"/>
            <a:ext cx="10811008" cy="7208864"/>
          </a:xfrm>
          <a:prstGeom prst="rect">
            <a:avLst/>
          </a:prstGeom>
        </p:spPr>
        <p:txBody>
          <a:bodyPr rtlCol="0" anchor="ctr">
            <a:normAutofit/>
          </a:bodyPr>
          <a:lstStyle>
            <a:lvl1pPr marL="0" indent="0" algn="ctr">
              <a:buNone/>
              <a:defRPr sz="5600" baseline="0">
                <a:solidFill>
                  <a:srgbClr val="2F2B20"/>
                </a:solidFill>
              </a:defRPr>
            </a:lvl1pPr>
          </a:lstStyle>
          <a:p>
            <a:pPr lvl="0"/>
            <a:r>
              <a:rPr lang="en-US" noProof="0"/>
              <a:t>Click icon to add picture</a:t>
            </a:r>
          </a:p>
        </p:txBody>
      </p:sp>
      <p:sp>
        <p:nvSpPr>
          <p:cNvPr id="2" name="Title 1"/>
          <p:cNvSpPr>
            <a:spLocks noGrp="1"/>
          </p:cNvSpPr>
          <p:nvPr>
            <p:ph type="title"/>
          </p:nvPr>
        </p:nvSpPr>
        <p:spPr>
          <a:xfrm>
            <a:off x="1579034" y="1360702"/>
            <a:ext cx="18912080" cy="1794936"/>
          </a:xfrm>
          <a:prstGeom prst="rect">
            <a:avLst/>
          </a:prstGeom>
        </p:spPr>
        <p:txBody>
          <a:bodyPr/>
          <a:lstStyle>
            <a:lvl1pPr>
              <a:defRPr sz="7200"/>
            </a:lvl1pPr>
          </a:lstStyle>
          <a:p>
            <a:pPr lvl="0"/>
            <a:r>
              <a:rPr lang="en-US"/>
              <a:t>Click to edit Master title style</a:t>
            </a:r>
          </a:p>
        </p:txBody>
      </p:sp>
      <p:sp>
        <p:nvSpPr>
          <p:cNvPr id="7" name="Text Placeholder 20"/>
          <p:cNvSpPr>
            <a:spLocks noGrp="1"/>
          </p:cNvSpPr>
          <p:nvPr>
            <p:ph type="body" sz="quarter" idx="18"/>
          </p:nvPr>
        </p:nvSpPr>
        <p:spPr>
          <a:xfrm>
            <a:off x="1579035" y="3680614"/>
            <a:ext cx="11361766" cy="7345320"/>
          </a:xfrm>
          <a:prstGeom prst="rect">
            <a:avLst/>
          </a:prstGeom>
        </p:spPr>
        <p:txBody>
          <a:bodyPr>
            <a:noAutofit/>
          </a:bodyPr>
          <a:lstStyle>
            <a:lvl1pPr marL="728084" indent="-728084">
              <a:buFont typeface="Arial" panose="020B0604020202020204" pitchFamily="34" charset="0"/>
              <a:buChar char="•"/>
              <a:defRPr sz="5600" b="0" baseline="0">
                <a:solidFill>
                  <a:srgbClr val="2F2B20"/>
                </a:solidFill>
              </a:defRPr>
            </a:lvl1pPr>
            <a:lvl2pPr marL="1554366" indent="-457168">
              <a:buFont typeface="Arial"/>
              <a:buChar char="•"/>
              <a:defRPr sz="7466"/>
            </a:lvl2pPr>
            <a:lvl3pPr marL="2072486" indent="0">
              <a:buFont typeface="Arial"/>
              <a:buNone/>
              <a:defRPr sz="7466"/>
            </a:lvl3pPr>
          </a:lstStyle>
          <a:p>
            <a:pPr lvl="0"/>
            <a:r>
              <a:rPr lang="en-US"/>
              <a:t>Click to edit Master text styles</a:t>
            </a:r>
          </a:p>
        </p:txBody>
      </p:sp>
    </p:spTree>
    <p:extLst>
      <p:ext uri="{BB962C8B-B14F-4D97-AF65-F5344CB8AC3E}">
        <p14:creationId xmlns:p14="http://schemas.microsoft.com/office/powerpoint/2010/main" val="219803521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text/punktlista, dynamisk faktaruta">
    <p:spTree>
      <p:nvGrpSpPr>
        <p:cNvPr id="1" name=""/>
        <p:cNvGrpSpPr/>
        <p:nvPr/>
      </p:nvGrpSpPr>
      <p:grpSpPr>
        <a:xfrm>
          <a:off x="0" y="0"/>
          <a:ext cx="0" cy="0"/>
          <a:chOff x="0" y="0"/>
          <a:chExt cx="0" cy="0"/>
        </a:xfrm>
      </p:grpSpPr>
      <p:sp>
        <p:nvSpPr>
          <p:cNvPr id="8" name="Text Placeholder 7" descr="Box will resize to fit your text">
            <a:extLst>
              <a:ext uri="{FF2B5EF4-FFF2-40B4-BE49-F238E27FC236}">
                <a16:creationId xmlns:a16="http://schemas.microsoft.com/office/drawing/2014/main" id="{704CAA65-D1D0-421C-8410-F0CFA420D8C5}"/>
              </a:ext>
              <a:ext uri="{C183D7F6-B498-43B3-948B-1728B52AA6E4}">
                <adec:decorative xmlns:adec="http://schemas.microsoft.com/office/drawing/2017/decorative" val="0"/>
              </a:ext>
            </a:extLst>
          </p:cNvPr>
          <p:cNvSpPr>
            <a:spLocks noGrp="1"/>
          </p:cNvSpPr>
          <p:nvPr>
            <p:ph type="body" sz="quarter" idx="20"/>
          </p:nvPr>
        </p:nvSpPr>
        <p:spPr>
          <a:xfrm>
            <a:off x="14596201" y="4329467"/>
            <a:ext cx="8170778" cy="1868955"/>
          </a:xfrm>
          <a:prstGeom prst="rect">
            <a:avLst/>
          </a:prstGeom>
          <a:solidFill>
            <a:schemeClr val="accent3"/>
          </a:solidFill>
        </p:spPr>
        <p:txBody>
          <a:bodyPr lIns="144000" tIns="72000" rIns="144000" bIns="72000">
            <a:spAutoFit/>
          </a:bodyPr>
          <a:lstStyle>
            <a:lvl1pPr marL="0" indent="0" algn="l">
              <a:buFontTx/>
              <a:buNone/>
              <a:defRPr sz="5600">
                <a:solidFill>
                  <a:schemeClr val="bg1"/>
                </a:solidFill>
                <a:latin typeface="+mn-lt"/>
              </a:defRPr>
            </a:lvl1pPr>
            <a:lvl2pPr marL="914334" indent="0">
              <a:buNone/>
              <a:defRPr/>
            </a:lvl2pPr>
            <a:lvl3pPr marL="1828664" indent="0">
              <a:buNone/>
              <a:defRPr/>
            </a:lvl3pPr>
          </a:lstStyle>
          <a:p>
            <a:pPr lvl="0"/>
            <a:r>
              <a:rPr lang="en-US"/>
              <a:t>Click to edit Master text styles</a:t>
            </a:r>
          </a:p>
        </p:txBody>
      </p:sp>
      <p:sp>
        <p:nvSpPr>
          <p:cNvPr id="9" name="Text Placeholder 20">
            <a:extLst>
              <a:ext uri="{FF2B5EF4-FFF2-40B4-BE49-F238E27FC236}">
                <a16:creationId xmlns:a16="http://schemas.microsoft.com/office/drawing/2014/main" id="{BB31EB05-CD64-4B51-9041-4A2072639D33}"/>
              </a:ext>
            </a:extLst>
          </p:cNvPr>
          <p:cNvSpPr>
            <a:spLocks noGrp="1"/>
          </p:cNvSpPr>
          <p:nvPr>
            <p:ph type="body" sz="quarter" idx="18"/>
          </p:nvPr>
        </p:nvSpPr>
        <p:spPr>
          <a:xfrm>
            <a:off x="1579035" y="3680614"/>
            <a:ext cx="11361766" cy="7345320"/>
          </a:xfrm>
          <a:prstGeom prst="rect">
            <a:avLst/>
          </a:prstGeom>
        </p:spPr>
        <p:txBody>
          <a:bodyPr>
            <a:noAutofit/>
          </a:bodyPr>
          <a:lstStyle>
            <a:lvl1pPr marL="728084" indent="-728084">
              <a:buFont typeface="Arial" panose="020B0604020202020204" pitchFamily="34" charset="0"/>
              <a:buChar char="•"/>
              <a:defRPr sz="5600" b="0" baseline="0">
                <a:solidFill>
                  <a:srgbClr val="2F2B20"/>
                </a:solidFill>
              </a:defRPr>
            </a:lvl1pPr>
            <a:lvl2pPr marL="1554366" indent="-457168">
              <a:buFont typeface="Arial"/>
              <a:buChar char="•"/>
              <a:defRPr sz="7466"/>
            </a:lvl2pPr>
            <a:lvl3pPr marL="2072486" indent="0">
              <a:buFont typeface="Arial"/>
              <a:buNone/>
              <a:defRPr sz="7466"/>
            </a:lvl3pPr>
          </a:lstStyle>
          <a:p>
            <a:pPr lvl="0"/>
            <a:r>
              <a:rPr lang="en-US"/>
              <a:t>Click to edit Master text styles</a:t>
            </a:r>
          </a:p>
        </p:txBody>
      </p:sp>
      <p:sp>
        <p:nvSpPr>
          <p:cNvPr id="10" name="Title 1">
            <a:extLst>
              <a:ext uri="{FF2B5EF4-FFF2-40B4-BE49-F238E27FC236}">
                <a16:creationId xmlns:a16="http://schemas.microsoft.com/office/drawing/2014/main" id="{A57E285B-08E7-4777-A075-F3C91CB99226}"/>
              </a:ext>
            </a:extLst>
          </p:cNvPr>
          <p:cNvSpPr>
            <a:spLocks noGrp="1"/>
          </p:cNvSpPr>
          <p:nvPr>
            <p:ph type="title"/>
          </p:nvPr>
        </p:nvSpPr>
        <p:spPr>
          <a:xfrm>
            <a:off x="1579034" y="1360702"/>
            <a:ext cx="18912080" cy="1794936"/>
          </a:xfrm>
          <a:prstGeom prst="rect">
            <a:avLst/>
          </a:prstGeom>
        </p:spPr>
        <p:txBody>
          <a:bodyPr/>
          <a:lstStyle>
            <a:lvl1pPr>
              <a:defRPr sz="7200"/>
            </a:lvl1pPr>
          </a:lstStyle>
          <a:p>
            <a:pPr lvl="0"/>
            <a:r>
              <a:rPr lang="en-US"/>
              <a:t>Click to edit Master title style</a:t>
            </a:r>
          </a:p>
        </p:txBody>
      </p:sp>
    </p:spTree>
    <p:extLst>
      <p:ext uri="{BB962C8B-B14F-4D97-AF65-F5344CB8AC3E}">
        <p14:creationId xmlns:p14="http://schemas.microsoft.com/office/powerpoint/2010/main" val="2038947241"/>
      </p:ext>
    </p:extLst>
  </p:cSld>
  <p:clrMapOvr>
    <a:overrideClrMapping bg1="lt1" tx1="dk1" bg2="lt2" tx2="dk2" accent1="accent1" accent2="accent2" accent3="accent3" accent4="accent4" accent5="accent5" accent6="accent6" hlink="hlink" folHlink="folHlink"/>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2 images+captions">
    <p:spTree>
      <p:nvGrpSpPr>
        <p:cNvPr id="1" name=""/>
        <p:cNvGrpSpPr/>
        <p:nvPr/>
      </p:nvGrpSpPr>
      <p:grpSpPr>
        <a:xfrm>
          <a:off x="0" y="0"/>
          <a:ext cx="0" cy="0"/>
          <a:chOff x="0" y="0"/>
          <a:chExt cx="0" cy="0"/>
        </a:xfrm>
      </p:grpSpPr>
      <p:sp>
        <p:nvSpPr>
          <p:cNvPr id="10" name="Platshållare för bild 5"/>
          <p:cNvSpPr>
            <a:spLocks noGrp="1" noChangeAspect="1"/>
          </p:cNvSpPr>
          <p:nvPr>
            <p:ph type="pic" sz="quarter" idx="14"/>
          </p:nvPr>
        </p:nvSpPr>
        <p:spPr>
          <a:xfrm>
            <a:off x="1608440" y="3650221"/>
            <a:ext cx="10808208" cy="7180646"/>
          </a:xfrm>
          <a:prstGeom prst="rect">
            <a:avLst/>
          </a:prstGeom>
          <a:solidFill>
            <a:schemeClr val="bg1"/>
          </a:solidFill>
          <a:ln w="139700">
            <a:noFill/>
            <a:miter lim="800000"/>
          </a:ln>
        </p:spPr>
        <p:txBody>
          <a:bodyPr/>
          <a:lstStyle>
            <a:lvl1pPr marL="0" indent="0">
              <a:buNone/>
              <a:defRPr sz="5600">
                <a:latin typeface="+mn-lt"/>
                <a:cs typeface="Helvetica"/>
              </a:defRPr>
            </a:lvl1pPr>
          </a:lstStyle>
          <a:p>
            <a:pPr lvl="0"/>
            <a:r>
              <a:rPr lang="en-US" noProof="0"/>
              <a:t>Click icon to add picture</a:t>
            </a:r>
          </a:p>
        </p:txBody>
      </p:sp>
      <p:sp>
        <p:nvSpPr>
          <p:cNvPr id="9" name="Platshållare för bild 5">
            <a:extLst>
              <a:ext uri="{FF2B5EF4-FFF2-40B4-BE49-F238E27FC236}">
                <a16:creationId xmlns:a16="http://schemas.microsoft.com/office/drawing/2014/main" id="{2B2FFB21-2F5A-4D6B-8831-45572793A2AB}"/>
              </a:ext>
            </a:extLst>
          </p:cNvPr>
          <p:cNvSpPr>
            <a:spLocks noGrp="1" noChangeAspect="1"/>
          </p:cNvSpPr>
          <p:nvPr>
            <p:ph type="pic" sz="quarter" idx="19"/>
          </p:nvPr>
        </p:nvSpPr>
        <p:spPr>
          <a:xfrm>
            <a:off x="12806798" y="3650221"/>
            <a:ext cx="10808208" cy="7180646"/>
          </a:xfrm>
          <a:prstGeom prst="rect">
            <a:avLst/>
          </a:prstGeom>
          <a:solidFill>
            <a:schemeClr val="bg1"/>
          </a:solidFill>
          <a:ln w="139700">
            <a:noFill/>
            <a:miter lim="800000"/>
          </a:ln>
        </p:spPr>
        <p:txBody>
          <a:bodyPr/>
          <a:lstStyle>
            <a:lvl1pPr marL="0" indent="0">
              <a:buNone/>
              <a:defRPr sz="5600">
                <a:latin typeface="+mn-lt"/>
                <a:cs typeface="Helvetica"/>
              </a:defRPr>
            </a:lvl1pPr>
          </a:lstStyle>
          <a:p>
            <a:pPr lvl="0"/>
            <a:r>
              <a:rPr lang="en-US" noProof="0"/>
              <a:t>Click icon to add picture</a:t>
            </a:r>
          </a:p>
        </p:txBody>
      </p:sp>
      <p:sp>
        <p:nvSpPr>
          <p:cNvPr id="12" name="Text Placeholder 7">
            <a:extLst>
              <a:ext uri="{FF2B5EF4-FFF2-40B4-BE49-F238E27FC236}">
                <a16:creationId xmlns:a16="http://schemas.microsoft.com/office/drawing/2014/main" id="{96206648-D310-4F01-86A9-E8403848CD35}"/>
              </a:ext>
            </a:extLst>
          </p:cNvPr>
          <p:cNvSpPr>
            <a:spLocks noGrp="1"/>
          </p:cNvSpPr>
          <p:nvPr>
            <p:ph type="body" sz="quarter" idx="21"/>
          </p:nvPr>
        </p:nvSpPr>
        <p:spPr>
          <a:xfrm>
            <a:off x="13096659" y="10263198"/>
            <a:ext cx="6777890" cy="1303809"/>
          </a:xfrm>
          <a:prstGeom prst="rect">
            <a:avLst/>
          </a:prstGeom>
          <a:solidFill>
            <a:schemeClr val="accent3"/>
          </a:solidFill>
        </p:spPr>
        <p:txBody>
          <a:bodyPr lIns="108000" tIns="36000" rIns="108000" bIns="36000">
            <a:spAutoFit/>
          </a:bodyPr>
          <a:lstStyle>
            <a:lvl1pPr marL="0" indent="0" algn="l">
              <a:buFontTx/>
              <a:buNone/>
              <a:defRPr sz="4000">
                <a:solidFill>
                  <a:schemeClr val="bg1"/>
                </a:solidFill>
                <a:latin typeface="+mn-lt"/>
              </a:defRPr>
            </a:lvl1pPr>
            <a:lvl2pPr marL="914334" indent="0">
              <a:buNone/>
              <a:defRPr/>
            </a:lvl2pPr>
            <a:lvl3pPr marL="1828664" indent="0">
              <a:buNone/>
              <a:defRPr/>
            </a:lvl3pPr>
          </a:lstStyle>
          <a:p>
            <a:pPr lvl="0"/>
            <a:r>
              <a:rPr lang="en-US"/>
              <a:t>Click to edit Master text styles</a:t>
            </a:r>
          </a:p>
        </p:txBody>
      </p:sp>
      <p:sp>
        <p:nvSpPr>
          <p:cNvPr id="15" name="Text Placeholder 7">
            <a:extLst>
              <a:ext uri="{FF2B5EF4-FFF2-40B4-BE49-F238E27FC236}">
                <a16:creationId xmlns:a16="http://schemas.microsoft.com/office/drawing/2014/main" id="{615F6771-0C99-49D4-8B57-1ECE56757E35}"/>
              </a:ext>
            </a:extLst>
          </p:cNvPr>
          <p:cNvSpPr>
            <a:spLocks noGrp="1"/>
          </p:cNvSpPr>
          <p:nvPr>
            <p:ph type="body" sz="quarter" idx="22"/>
          </p:nvPr>
        </p:nvSpPr>
        <p:spPr>
          <a:xfrm>
            <a:off x="1959961" y="10263198"/>
            <a:ext cx="6777890" cy="1303809"/>
          </a:xfrm>
          <a:prstGeom prst="rect">
            <a:avLst/>
          </a:prstGeom>
          <a:solidFill>
            <a:schemeClr val="accent3"/>
          </a:solidFill>
        </p:spPr>
        <p:txBody>
          <a:bodyPr lIns="108000" tIns="36000" rIns="108000" bIns="36000">
            <a:spAutoFit/>
          </a:bodyPr>
          <a:lstStyle>
            <a:lvl1pPr marL="0" indent="0" algn="l">
              <a:buFontTx/>
              <a:buNone/>
              <a:defRPr sz="4000">
                <a:solidFill>
                  <a:schemeClr val="bg1"/>
                </a:solidFill>
                <a:latin typeface="+mn-lt"/>
              </a:defRPr>
            </a:lvl1pPr>
            <a:lvl2pPr marL="914334" indent="0">
              <a:buNone/>
              <a:defRPr/>
            </a:lvl2pPr>
            <a:lvl3pPr marL="1828664" indent="0">
              <a:buNone/>
              <a:defRPr/>
            </a:lvl3pPr>
          </a:lstStyle>
          <a:p>
            <a:pPr lvl="0"/>
            <a:r>
              <a:rPr lang="en-US"/>
              <a:t>Click to edit Master text styles</a:t>
            </a:r>
          </a:p>
        </p:txBody>
      </p:sp>
      <p:sp>
        <p:nvSpPr>
          <p:cNvPr id="16" name="Title 1">
            <a:extLst>
              <a:ext uri="{FF2B5EF4-FFF2-40B4-BE49-F238E27FC236}">
                <a16:creationId xmlns:a16="http://schemas.microsoft.com/office/drawing/2014/main" id="{7450A29F-4583-4DBF-8CE4-B89AEC678FBE}"/>
              </a:ext>
            </a:extLst>
          </p:cNvPr>
          <p:cNvSpPr>
            <a:spLocks noGrp="1"/>
          </p:cNvSpPr>
          <p:nvPr>
            <p:ph type="title"/>
          </p:nvPr>
        </p:nvSpPr>
        <p:spPr>
          <a:xfrm>
            <a:off x="1579034" y="1360702"/>
            <a:ext cx="18912080" cy="1794936"/>
          </a:xfrm>
          <a:prstGeom prst="rect">
            <a:avLst/>
          </a:prstGeom>
        </p:spPr>
        <p:txBody>
          <a:bodyPr/>
          <a:lstStyle>
            <a:lvl1pPr>
              <a:defRPr sz="7200"/>
            </a:lvl1pPr>
          </a:lstStyle>
          <a:p>
            <a:pPr lvl="0"/>
            <a:r>
              <a:rPr lang="en-US"/>
              <a:t>Click to edit Master title style</a:t>
            </a:r>
          </a:p>
        </p:txBody>
      </p:sp>
    </p:spTree>
    <p:extLst>
      <p:ext uri="{BB962C8B-B14F-4D97-AF65-F5344CB8AC3E}">
        <p14:creationId xmlns:p14="http://schemas.microsoft.com/office/powerpoint/2010/main" val="894785297"/>
      </p:ext>
    </p:extLst>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 - ROAS Rural Developm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8161FA-BBF1-46C8-9B45-523F015F25DE}"/>
              </a:ext>
            </a:extLst>
          </p:cNvPr>
          <p:cNvPicPr>
            <a:picLocks noChangeAspect="1"/>
          </p:cNvPicPr>
          <p:nvPr userDrawn="1"/>
        </p:nvPicPr>
        <p:blipFill>
          <a:blip r:embed="rId2">
            <a:extLst>
              <a:ext uri="{28A0092B-C50C-407E-A947-70E740481C1C}">
                <a14:useLocalDpi xmlns:a14="http://schemas.microsoft.com/office/drawing/2010/main"/>
              </a:ext>
            </a:extLst>
          </a:blip>
          <a:srcRect t="15576"/>
          <a:stretch>
            <a:fillRect/>
          </a:stretch>
        </p:blipFill>
        <p:spPr>
          <a:xfrm>
            <a:off x="3" y="0"/>
            <a:ext cx="24372038" cy="13716000"/>
          </a:xfrm>
          <a:prstGeom prst="rect">
            <a:avLst/>
          </a:prstGeom>
        </p:spPr>
      </p:pic>
      <p:sp>
        <p:nvSpPr>
          <p:cNvPr id="6" name="TextBox 5">
            <a:extLst>
              <a:ext uri="{FF2B5EF4-FFF2-40B4-BE49-F238E27FC236}">
                <a16:creationId xmlns:a16="http://schemas.microsoft.com/office/drawing/2014/main" id="{22913B45-FC89-4F40-92FB-7C88AFE53741}"/>
              </a:ext>
            </a:extLst>
          </p:cNvPr>
          <p:cNvSpPr txBox="1"/>
          <p:nvPr userDrawn="1"/>
        </p:nvSpPr>
        <p:spPr>
          <a:xfrm>
            <a:off x="273102" y="12972295"/>
            <a:ext cx="8875776" cy="338554"/>
          </a:xfrm>
          <a:prstGeom prst="rect">
            <a:avLst/>
          </a:prstGeom>
          <a:noFill/>
        </p:spPr>
        <p:txBody>
          <a:bodyPr wrap="square" rtlCol="0">
            <a:spAutoFit/>
          </a:bodyPr>
          <a:lstStyle/>
          <a:p>
            <a:r>
              <a:rPr lang="sv-SE" sz="1600" err="1">
                <a:solidFill>
                  <a:schemeClr val="bg1"/>
                </a:solidFill>
                <a:effectLst/>
              </a:rPr>
              <a:t>Anushiya and Matreswaran Vijayaletchumi, Sri Lanka. Photo: Anders Hansson</a:t>
            </a:r>
          </a:p>
        </p:txBody>
      </p:sp>
      <p:pic>
        <p:nvPicPr>
          <p:cNvPr id="3" name="Picture 2">
            <a:extLst>
              <a:ext uri="{FF2B5EF4-FFF2-40B4-BE49-F238E27FC236}">
                <a16:creationId xmlns:a16="http://schemas.microsoft.com/office/drawing/2014/main" id="{238E2DEB-82E1-4ECD-9A58-75F7540995B7}"/>
              </a:ext>
            </a:extLst>
          </p:cNvPr>
          <p:cNvPicPr>
            <a:picLocks noChangeAspect="1"/>
          </p:cNvPicPr>
          <p:nvPr userDrawn="1"/>
        </p:nvPicPr>
        <p:blipFill>
          <a:blip r:embed="rId3"/>
          <a:stretch>
            <a:fillRect/>
          </a:stretch>
        </p:blipFill>
        <p:spPr>
          <a:xfrm>
            <a:off x="6170453" y="5256028"/>
            <a:ext cx="12031134" cy="3203944"/>
          </a:xfrm>
          <a:prstGeom prst="rect">
            <a:avLst/>
          </a:prstGeom>
        </p:spPr>
      </p:pic>
    </p:spTree>
    <p:extLst>
      <p:ext uri="{BB962C8B-B14F-4D97-AF65-F5344CB8AC3E}">
        <p14:creationId xmlns:p14="http://schemas.microsoft.com/office/powerpoint/2010/main" val="19093777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 single headline">
    <p:spTree>
      <p:nvGrpSpPr>
        <p:cNvPr id="1" name=""/>
        <p:cNvGrpSpPr/>
        <p:nvPr/>
      </p:nvGrpSpPr>
      <p:grpSpPr>
        <a:xfrm>
          <a:off x="0" y="0"/>
          <a:ext cx="0" cy="0"/>
          <a:chOff x="0" y="0"/>
          <a:chExt cx="0" cy="0"/>
        </a:xfrm>
      </p:grpSpPr>
      <p:sp>
        <p:nvSpPr>
          <p:cNvPr id="4" name="Title 3"/>
          <p:cNvSpPr>
            <a:spLocks noGrp="1"/>
          </p:cNvSpPr>
          <p:nvPr>
            <p:ph type="title"/>
          </p:nvPr>
        </p:nvSpPr>
        <p:spPr>
          <a:xfrm>
            <a:off x="1579041" y="1360699"/>
            <a:ext cx="18067098" cy="1505494"/>
          </a:xfrm>
          <a:prstGeom prst="rect">
            <a:avLst/>
          </a:prstGeom>
        </p:spPr>
        <p:txBody>
          <a:bodyPr/>
          <a:lstStyle>
            <a:lvl1pPr>
              <a:defRPr sz="7200"/>
            </a:lvl1pPr>
          </a:lstStyle>
          <a:p>
            <a:pPr lvl="0"/>
            <a:r>
              <a:rPr lang="en-US"/>
              <a:t>Click to edit Master title style</a:t>
            </a:r>
          </a:p>
        </p:txBody>
      </p:sp>
      <p:sp>
        <p:nvSpPr>
          <p:cNvPr id="3" name="Table Placeholder 2">
            <a:extLst>
              <a:ext uri="{FF2B5EF4-FFF2-40B4-BE49-F238E27FC236}">
                <a16:creationId xmlns:a16="http://schemas.microsoft.com/office/drawing/2014/main" id="{6C3AE6B0-8DF5-4C70-A6E0-8FA50E13B843}"/>
              </a:ext>
            </a:extLst>
          </p:cNvPr>
          <p:cNvSpPr>
            <a:spLocks noGrp="1"/>
          </p:cNvSpPr>
          <p:nvPr>
            <p:ph type="tbl" sz="quarter" idx="10"/>
          </p:nvPr>
        </p:nvSpPr>
        <p:spPr>
          <a:xfrm>
            <a:off x="1579035" y="3285066"/>
            <a:ext cx="20976166" cy="8432800"/>
          </a:xfrm>
          <a:prstGeom prst="rect">
            <a:avLst/>
          </a:prstGeom>
        </p:spPr>
        <p:txBody>
          <a:bodyPr/>
          <a:lstStyle>
            <a:lvl1pPr marL="0" indent="0">
              <a:buNone/>
              <a:defRPr sz="5600"/>
            </a:lvl1pPr>
          </a:lstStyle>
          <a:p>
            <a:pPr lvl="0"/>
            <a:r>
              <a:rPr lang="en-US" noProof="0"/>
              <a:t>Click icon to add table</a:t>
            </a:r>
            <a:endParaRPr lang="sv-SE" noProof="0"/>
          </a:p>
        </p:txBody>
      </p:sp>
    </p:spTree>
    <p:extLst>
      <p:ext uri="{BB962C8B-B14F-4D97-AF65-F5344CB8AC3E}">
        <p14:creationId xmlns:p14="http://schemas.microsoft.com/office/powerpoint/2010/main" val="260745460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onths">
    <p:bg>
      <p:bgPr>
        <a:solidFill>
          <a:srgbClr val="7030A0"/>
        </a:solidFill>
        <a:effectLst/>
      </p:bgPr>
    </p:bg>
    <p:spTree>
      <p:nvGrpSpPr>
        <p:cNvPr id="1" name=""/>
        <p:cNvGrpSpPr/>
        <p:nvPr/>
      </p:nvGrpSpPr>
      <p:grpSpPr>
        <a:xfrm>
          <a:off x="0" y="0"/>
          <a:ext cx="0" cy="0"/>
          <a:chOff x="0" y="0"/>
          <a:chExt cx="0" cy="0"/>
        </a:xfrm>
      </p:grpSpPr>
      <p:sp>
        <p:nvSpPr>
          <p:cNvPr id="17" name="Platshållare för text 10">
            <a:extLst>
              <a:ext uri="{FF2B5EF4-FFF2-40B4-BE49-F238E27FC236}">
                <a16:creationId xmlns:a16="http://schemas.microsoft.com/office/drawing/2014/main" id="{7DF1D8AD-B444-42D8-821F-13C2D6834240}"/>
              </a:ext>
            </a:extLst>
          </p:cNvPr>
          <p:cNvSpPr>
            <a:spLocks noGrp="1"/>
          </p:cNvSpPr>
          <p:nvPr>
            <p:ph type="body" sz="quarter" idx="11"/>
          </p:nvPr>
        </p:nvSpPr>
        <p:spPr>
          <a:xfrm>
            <a:off x="1612061" y="3989114"/>
            <a:ext cx="21329794" cy="688256"/>
          </a:xfrm>
          <a:prstGeom prst="rect">
            <a:avLst/>
          </a:prstGeom>
          <a:noFill/>
          <a:ln>
            <a:solidFill>
              <a:schemeClr val="bg1"/>
            </a:solidFill>
          </a:ln>
        </p:spPr>
        <p:txBody>
          <a:bodyPr vert="horz" wrap="square" lIns="36000" tIns="36000" rIns="36000" bIns="36000" anchor="ctr" anchorCtr="0">
            <a:spAutoFit/>
          </a:bodyPr>
          <a:lstStyle>
            <a:lvl1pPr marL="0" indent="0" algn="l">
              <a:buNone/>
              <a:defRPr sz="4000" b="0">
                <a:solidFill>
                  <a:schemeClr val="bg1"/>
                </a:solidFill>
                <a:latin typeface="+mn-lt"/>
                <a:cs typeface="Helvetica"/>
              </a:defRPr>
            </a:lvl1pPr>
          </a:lstStyle>
          <a:p>
            <a:pPr lvl="0"/>
            <a:r>
              <a:rPr lang="en-US"/>
              <a:t>Click to edit Master text styles</a:t>
            </a:r>
          </a:p>
        </p:txBody>
      </p:sp>
      <p:sp>
        <p:nvSpPr>
          <p:cNvPr id="18" name="Platshållare för text 10">
            <a:extLst>
              <a:ext uri="{FF2B5EF4-FFF2-40B4-BE49-F238E27FC236}">
                <a16:creationId xmlns:a16="http://schemas.microsoft.com/office/drawing/2014/main" id="{FB9013B7-F2A7-4C72-BBFE-40B127528CFC}"/>
              </a:ext>
            </a:extLst>
          </p:cNvPr>
          <p:cNvSpPr>
            <a:spLocks noGrp="1"/>
          </p:cNvSpPr>
          <p:nvPr>
            <p:ph type="body" sz="quarter" idx="12"/>
          </p:nvPr>
        </p:nvSpPr>
        <p:spPr>
          <a:xfrm>
            <a:off x="1612059" y="9215306"/>
            <a:ext cx="9332326" cy="688256"/>
          </a:xfrm>
          <a:prstGeom prst="rect">
            <a:avLst/>
          </a:prstGeom>
          <a:noFill/>
          <a:ln>
            <a:solidFill>
              <a:schemeClr val="bg1"/>
            </a:solidFill>
          </a:ln>
        </p:spPr>
        <p:txBody>
          <a:bodyPr vert="horz" wrap="square" lIns="36000" tIns="36000" rIns="36000" bIns="36000" anchor="t" anchorCtr="0">
            <a:spAutoFit/>
          </a:bodyPr>
          <a:lstStyle>
            <a:lvl1pPr marL="0" indent="0" algn="l">
              <a:buNone/>
              <a:defRPr sz="4000" b="0">
                <a:solidFill>
                  <a:schemeClr val="bg1"/>
                </a:solidFill>
                <a:latin typeface="+mn-lt"/>
                <a:cs typeface="Helvetica"/>
              </a:defRPr>
            </a:lvl1pPr>
          </a:lstStyle>
          <a:p>
            <a:pPr lvl="0"/>
            <a:r>
              <a:rPr lang="en-US"/>
              <a:t>Click to edit Master text styles</a:t>
            </a:r>
          </a:p>
        </p:txBody>
      </p:sp>
      <p:sp>
        <p:nvSpPr>
          <p:cNvPr id="19" name="Platshållare för text 10">
            <a:extLst>
              <a:ext uri="{FF2B5EF4-FFF2-40B4-BE49-F238E27FC236}">
                <a16:creationId xmlns:a16="http://schemas.microsoft.com/office/drawing/2014/main" id="{1A057171-7723-4045-B0A3-9C6D42FA82F5}"/>
              </a:ext>
            </a:extLst>
          </p:cNvPr>
          <p:cNvSpPr>
            <a:spLocks noGrp="1"/>
          </p:cNvSpPr>
          <p:nvPr>
            <p:ph type="body" sz="quarter" idx="13"/>
          </p:nvPr>
        </p:nvSpPr>
        <p:spPr>
          <a:xfrm>
            <a:off x="11204757" y="9215306"/>
            <a:ext cx="11567198" cy="688256"/>
          </a:xfrm>
          <a:prstGeom prst="rect">
            <a:avLst/>
          </a:prstGeom>
          <a:noFill/>
          <a:ln>
            <a:solidFill>
              <a:schemeClr val="bg1"/>
            </a:solidFill>
          </a:ln>
        </p:spPr>
        <p:txBody>
          <a:bodyPr vert="horz" wrap="square" lIns="36000" tIns="36000" rIns="36000" bIns="36000" anchor="t" anchorCtr="0">
            <a:spAutoFit/>
          </a:bodyPr>
          <a:lstStyle>
            <a:lvl1pPr marL="0" indent="0" algn="l">
              <a:buNone/>
              <a:defRPr sz="4000" b="0">
                <a:solidFill>
                  <a:schemeClr val="bg1"/>
                </a:solidFill>
                <a:latin typeface="+mn-lt"/>
                <a:cs typeface="Helvetica"/>
              </a:defRPr>
            </a:lvl1pPr>
          </a:lstStyle>
          <a:p>
            <a:pPr lvl="0"/>
            <a:r>
              <a:rPr lang="en-US"/>
              <a:t>Click to edit Master text styles</a:t>
            </a:r>
          </a:p>
        </p:txBody>
      </p:sp>
      <p:sp>
        <p:nvSpPr>
          <p:cNvPr id="20" name="Platshållare för text 10">
            <a:extLst>
              <a:ext uri="{FF2B5EF4-FFF2-40B4-BE49-F238E27FC236}">
                <a16:creationId xmlns:a16="http://schemas.microsoft.com/office/drawing/2014/main" id="{E24D348B-10AC-45B0-B0DC-ADD741BCF395}"/>
              </a:ext>
            </a:extLst>
          </p:cNvPr>
          <p:cNvSpPr>
            <a:spLocks noGrp="1"/>
          </p:cNvSpPr>
          <p:nvPr>
            <p:ph type="body" sz="quarter" idx="14"/>
          </p:nvPr>
        </p:nvSpPr>
        <p:spPr>
          <a:xfrm>
            <a:off x="6961419" y="5876114"/>
            <a:ext cx="9332326" cy="688256"/>
          </a:xfrm>
          <a:prstGeom prst="rect">
            <a:avLst/>
          </a:prstGeom>
          <a:noFill/>
          <a:ln>
            <a:solidFill>
              <a:schemeClr val="bg1"/>
            </a:solidFill>
          </a:ln>
        </p:spPr>
        <p:txBody>
          <a:bodyPr vert="horz" wrap="square" lIns="36000" tIns="36000" rIns="36000" bIns="36000" anchor="ctr" anchorCtr="0">
            <a:spAutoFit/>
          </a:bodyPr>
          <a:lstStyle>
            <a:lvl1pPr marL="0" indent="0" algn="l">
              <a:buNone/>
              <a:defRPr sz="4000" b="0">
                <a:solidFill>
                  <a:schemeClr val="bg1"/>
                </a:solidFill>
                <a:latin typeface="+mn-lt"/>
                <a:cs typeface="Helvetica"/>
              </a:defRPr>
            </a:lvl1pPr>
          </a:lstStyle>
          <a:p>
            <a:pPr lvl="0"/>
            <a:r>
              <a:rPr lang="en-US"/>
              <a:t>Click to edit Master text styles</a:t>
            </a:r>
          </a:p>
        </p:txBody>
      </p:sp>
      <p:sp>
        <p:nvSpPr>
          <p:cNvPr id="21" name="Title 3">
            <a:extLst>
              <a:ext uri="{FF2B5EF4-FFF2-40B4-BE49-F238E27FC236}">
                <a16:creationId xmlns:a16="http://schemas.microsoft.com/office/drawing/2014/main" id="{91434A34-1D50-45BE-A79E-DB97EBAEF127}"/>
              </a:ext>
            </a:extLst>
          </p:cNvPr>
          <p:cNvSpPr>
            <a:spLocks noGrp="1"/>
          </p:cNvSpPr>
          <p:nvPr>
            <p:ph type="title"/>
          </p:nvPr>
        </p:nvSpPr>
        <p:spPr>
          <a:xfrm>
            <a:off x="1579041" y="1360699"/>
            <a:ext cx="18067098" cy="1505494"/>
          </a:xfrm>
          <a:prstGeom prst="rect">
            <a:avLst/>
          </a:prstGeom>
        </p:spPr>
        <p:txBody>
          <a:bodyPr/>
          <a:lstStyle>
            <a:lvl1pPr>
              <a:defRPr sz="7200">
                <a:solidFill>
                  <a:schemeClr val="bg1"/>
                </a:solidFill>
              </a:defRPr>
            </a:lvl1pPr>
          </a:lstStyle>
          <a:p>
            <a:pPr lvl="0"/>
            <a:r>
              <a:rPr lang="en-US"/>
              <a:t>Click to edit Master title style</a:t>
            </a:r>
          </a:p>
        </p:txBody>
      </p:sp>
      <p:sp>
        <p:nvSpPr>
          <p:cNvPr id="3" name="Platshållare för text 2">
            <a:extLst>
              <a:ext uri="{FF2B5EF4-FFF2-40B4-BE49-F238E27FC236}">
                <a16:creationId xmlns:a16="http://schemas.microsoft.com/office/drawing/2014/main" id="{E3F56D88-B42A-48D8-9557-DC79EBA3260D}"/>
              </a:ext>
            </a:extLst>
          </p:cNvPr>
          <p:cNvSpPr>
            <a:spLocks noGrp="1"/>
          </p:cNvSpPr>
          <p:nvPr>
            <p:ph type="body" sz="quarter" idx="15" hasCustomPrompt="1"/>
          </p:nvPr>
        </p:nvSpPr>
        <p:spPr>
          <a:xfrm>
            <a:off x="1370208" y="6957651"/>
            <a:ext cx="1536000" cy="1096434"/>
          </a:xfrm>
          <a:prstGeom prst="rect">
            <a:avLst/>
          </a:prstGeom>
        </p:spPr>
        <p:txBody>
          <a:bodyPr/>
          <a:lstStyle>
            <a:lvl1pPr marL="0" indent="0">
              <a:buNone/>
              <a:defRPr sz="4000">
                <a:solidFill>
                  <a:schemeClr val="bg1"/>
                </a:solidFill>
              </a:defRPr>
            </a:lvl1pPr>
            <a:lvl2pPr marL="943966" indent="0">
              <a:buNone/>
              <a:defRPr sz="5866">
                <a:solidFill>
                  <a:schemeClr val="bg1"/>
                </a:solidFill>
              </a:defRPr>
            </a:lvl2pPr>
            <a:lvl3pPr marL="1921790" indent="0">
              <a:buNone/>
              <a:defRPr sz="5866">
                <a:solidFill>
                  <a:schemeClr val="bg1"/>
                </a:solidFill>
              </a:defRPr>
            </a:lvl3pPr>
            <a:lvl4pPr marL="2802258" indent="0">
              <a:buNone/>
              <a:defRPr sz="5866">
                <a:solidFill>
                  <a:schemeClr val="bg1"/>
                </a:solidFill>
              </a:defRPr>
            </a:lvl4pPr>
            <a:lvl5pPr marL="3534570" indent="0">
              <a:buNone/>
              <a:defRPr sz="5866">
                <a:solidFill>
                  <a:schemeClr val="bg1"/>
                </a:solidFill>
              </a:defRPr>
            </a:lvl5pPr>
          </a:lstStyle>
          <a:p>
            <a:pPr lvl="0"/>
            <a:r>
              <a:rPr lang="sv-SE"/>
              <a:t>jan</a:t>
            </a:r>
          </a:p>
        </p:txBody>
      </p:sp>
      <p:sp>
        <p:nvSpPr>
          <p:cNvPr id="23" name="Platshållare för text 2">
            <a:extLst>
              <a:ext uri="{FF2B5EF4-FFF2-40B4-BE49-F238E27FC236}">
                <a16:creationId xmlns:a16="http://schemas.microsoft.com/office/drawing/2014/main" id="{7FE973C9-5EA3-4B02-A603-385C574356BA}"/>
              </a:ext>
            </a:extLst>
          </p:cNvPr>
          <p:cNvSpPr>
            <a:spLocks noGrp="1"/>
          </p:cNvSpPr>
          <p:nvPr>
            <p:ph type="body" sz="quarter" idx="16" hasCustomPrompt="1"/>
          </p:nvPr>
        </p:nvSpPr>
        <p:spPr>
          <a:xfrm>
            <a:off x="3042720" y="6957651"/>
            <a:ext cx="1536000" cy="1096434"/>
          </a:xfrm>
          <a:prstGeom prst="rect">
            <a:avLst/>
          </a:prstGeom>
        </p:spPr>
        <p:txBody>
          <a:bodyPr/>
          <a:lstStyle>
            <a:lvl1pPr marL="0" indent="0">
              <a:buNone/>
              <a:defRPr sz="4000">
                <a:solidFill>
                  <a:schemeClr val="bg1"/>
                </a:solidFill>
              </a:defRPr>
            </a:lvl1pPr>
            <a:lvl2pPr marL="943966" indent="0">
              <a:buNone/>
              <a:defRPr sz="5866">
                <a:solidFill>
                  <a:schemeClr val="bg1"/>
                </a:solidFill>
              </a:defRPr>
            </a:lvl2pPr>
            <a:lvl3pPr marL="1921790" indent="0">
              <a:buNone/>
              <a:defRPr sz="5866">
                <a:solidFill>
                  <a:schemeClr val="bg1"/>
                </a:solidFill>
              </a:defRPr>
            </a:lvl3pPr>
            <a:lvl4pPr marL="2802258" indent="0">
              <a:buNone/>
              <a:defRPr sz="5866">
                <a:solidFill>
                  <a:schemeClr val="bg1"/>
                </a:solidFill>
              </a:defRPr>
            </a:lvl4pPr>
            <a:lvl5pPr marL="3534570" indent="0">
              <a:buNone/>
              <a:defRPr sz="5866">
                <a:solidFill>
                  <a:schemeClr val="bg1"/>
                </a:solidFill>
              </a:defRPr>
            </a:lvl5pPr>
          </a:lstStyle>
          <a:p>
            <a:pPr lvl="0"/>
            <a:r>
              <a:rPr lang="sv-SE"/>
              <a:t>feb</a:t>
            </a:r>
          </a:p>
        </p:txBody>
      </p:sp>
      <p:sp>
        <p:nvSpPr>
          <p:cNvPr id="24" name="Platshållare för text 2">
            <a:extLst>
              <a:ext uri="{FF2B5EF4-FFF2-40B4-BE49-F238E27FC236}">
                <a16:creationId xmlns:a16="http://schemas.microsoft.com/office/drawing/2014/main" id="{43BAA432-C5E0-47AE-8627-557D9416B65E}"/>
              </a:ext>
            </a:extLst>
          </p:cNvPr>
          <p:cNvSpPr>
            <a:spLocks noGrp="1"/>
          </p:cNvSpPr>
          <p:nvPr>
            <p:ph type="body" sz="quarter" idx="17" hasCustomPrompt="1"/>
          </p:nvPr>
        </p:nvSpPr>
        <p:spPr>
          <a:xfrm>
            <a:off x="4715232" y="6957651"/>
            <a:ext cx="1824000" cy="1096434"/>
          </a:xfrm>
          <a:prstGeom prst="rect">
            <a:avLst/>
          </a:prstGeom>
        </p:spPr>
        <p:txBody>
          <a:bodyPr/>
          <a:lstStyle>
            <a:lvl1pPr marL="0" indent="0">
              <a:buNone/>
              <a:defRPr sz="4000">
                <a:solidFill>
                  <a:schemeClr val="bg1"/>
                </a:solidFill>
              </a:defRPr>
            </a:lvl1pPr>
            <a:lvl2pPr marL="943966" indent="0">
              <a:buNone/>
              <a:defRPr sz="5866">
                <a:solidFill>
                  <a:schemeClr val="bg1"/>
                </a:solidFill>
              </a:defRPr>
            </a:lvl2pPr>
            <a:lvl3pPr marL="1921790" indent="0">
              <a:buNone/>
              <a:defRPr sz="5866">
                <a:solidFill>
                  <a:schemeClr val="bg1"/>
                </a:solidFill>
              </a:defRPr>
            </a:lvl3pPr>
            <a:lvl4pPr marL="2802258" indent="0">
              <a:buNone/>
              <a:defRPr sz="5866">
                <a:solidFill>
                  <a:schemeClr val="bg1"/>
                </a:solidFill>
              </a:defRPr>
            </a:lvl4pPr>
            <a:lvl5pPr marL="3534570" indent="0">
              <a:buNone/>
              <a:defRPr sz="5866">
                <a:solidFill>
                  <a:schemeClr val="bg1"/>
                </a:solidFill>
              </a:defRPr>
            </a:lvl5pPr>
          </a:lstStyle>
          <a:p>
            <a:pPr lvl="0"/>
            <a:r>
              <a:rPr lang="sv-SE"/>
              <a:t>mar</a:t>
            </a:r>
          </a:p>
        </p:txBody>
      </p:sp>
      <p:sp>
        <p:nvSpPr>
          <p:cNvPr id="25" name="Platshållare för text 2">
            <a:extLst>
              <a:ext uri="{FF2B5EF4-FFF2-40B4-BE49-F238E27FC236}">
                <a16:creationId xmlns:a16="http://schemas.microsoft.com/office/drawing/2014/main" id="{75DDB8F8-E51C-4AF1-A965-655D329E4402}"/>
              </a:ext>
            </a:extLst>
          </p:cNvPr>
          <p:cNvSpPr>
            <a:spLocks noGrp="1"/>
          </p:cNvSpPr>
          <p:nvPr>
            <p:ph type="body" sz="quarter" idx="18" hasCustomPrompt="1"/>
          </p:nvPr>
        </p:nvSpPr>
        <p:spPr>
          <a:xfrm>
            <a:off x="6675744" y="6957651"/>
            <a:ext cx="1728000" cy="1096434"/>
          </a:xfrm>
          <a:prstGeom prst="rect">
            <a:avLst/>
          </a:prstGeom>
        </p:spPr>
        <p:txBody>
          <a:bodyPr/>
          <a:lstStyle>
            <a:lvl1pPr marL="0" indent="0">
              <a:buNone/>
              <a:defRPr sz="4000">
                <a:solidFill>
                  <a:schemeClr val="bg1"/>
                </a:solidFill>
              </a:defRPr>
            </a:lvl1pPr>
            <a:lvl2pPr marL="943966" indent="0">
              <a:buNone/>
              <a:defRPr sz="5866">
                <a:solidFill>
                  <a:schemeClr val="bg1"/>
                </a:solidFill>
              </a:defRPr>
            </a:lvl2pPr>
            <a:lvl3pPr marL="1921790" indent="0">
              <a:buNone/>
              <a:defRPr sz="5866">
                <a:solidFill>
                  <a:schemeClr val="bg1"/>
                </a:solidFill>
              </a:defRPr>
            </a:lvl3pPr>
            <a:lvl4pPr marL="2802258" indent="0">
              <a:buNone/>
              <a:defRPr sz="5866">
                <a:solidFill>
                  <a:schemeClr val="bg1"/>
                </a:solidFill>
              </a:defRPr>
            </a:lvl4pPr>
            <a:lvl5pPr marL="3534570" indent="0">
              <a:buNone/>
              <a:defRPr sz="5866">
                <a:solidFill>
                  <a:schemeClr val="bg1"/>
                </a:solidFill>
              </a:defRPr>
            </a:lvl5pPr>
          </a:lstStyle>
          <a:p>
            <a:pPr lvl="0"/>
            <a:r>
              <a:rPr lang="sv-SE"/>
              <a:t>apr</a:t>
            </a:r>
          </a:p>
        </p:txBody>
      </p:sp>
      <p:sp>
        <p:nvSpPr>
          <p:cNvPr id="26" name="Platshållare för text 2">
            <a:extLst>
              <a:ext uri="{FF2B5EF4-FFF2-40B4-BE49-F238E27FC236}">
                <a16:creationId xmlns:a16="http://schemas.microsoft.com/office/drawing/2014/main" id="{FBCAD7DB-E59C-4E70-B829-289293AFFB83}"/>
              </a:ext>
            </a:extLst>
          </p:cNvPr>
          <p:cNvSpPr>
            <a:spLocks noGrp="1"/>
          </p:cNvSpPr>
          <p:nvPr>
            <p:ph type="body" sz="quarter" idx="19" hasCustomPrompt="1"/>
          </p:nvPr>
        </p:nvSpPr>
        <p:spPr>
          <a:xfrm>
            <a:off x="8540256" y="6957651"/>
            <a:ext cx="1920000" cy="1096434"/>
          </a:xfrm>
          <a:prstGeom prst="rect">
            <a:avLst/>
          </a:prstGeom>
        </p:spPr>
        <p:txBody>
          <a:bodyPr/>
          <a:lstStyle>
            <a:lvl1pPr marL="0" indent="0">
              <a:buNone/>
              <a:defRPr sz="4000">
                <a:solidFill>
                  <a:schemeClr val="bg1"/>
                </a:solidFill>
              </a:defRPr>
            </a:lvl1pPr>
            <a:lvl2pPr marL="943966" indent="0">
              <a:buNone/>
              <a:defRPr sz="5866">
                <a:solidFill>
                  <a:schemeClr val="bg1"/>
                </a:solidFill>
              </a:defRPr>
            </a:lvl2pPr>
            <a:lvl3pPr marL="1921790" indent="0">
              <a:buNone/>
              <a:defRPr sz="5866">
                <a:solidFill>
                  <a:schemeClr val="bg1"/>
                </a:solidFill>
              </a:defRPr>
            </a:lvl3pPr>
            <a:lvl4pPr marL="2802258" indent="0">
              <a:buNone/>
              <a:defRPr sz="5866">
                <a:solidFill>
                  <a:schemeClr val="bg1"/>
                </a:solidFill>
              </a:defRPr>
            </a:lvl4pPr>
            <a:lvl5pPr marL="3534570" indent="0">
              <a:buNone/>
              <a:defRPr sz="5866">
                <a:solidFill>
                  <a:schemeClr val="bg1"/>
                </a:solidFill>
              </a:defRPr>
            </a:lvl5pPr>
          </a:lstStyle>
          <a:p>
            <a:pPr lvl="0"/>
            <a:r>
              <a:rPr lang="sv-SE" err="1"/>
              <a:t>may</a:t>
            </a:r>
            <a:endParaRPr lang="sv-SE"/>
          </a:p>
        </p:txBody>
      </p:sp>
      <p:sp>
        <p:nvSpPr>
          <p:cNvPr id="27" name="Platshållare för text 2">
            <a:extLst>
              <a:ext uri="{FF2B5EF4-FFF2-40B4-BE49-F238E27FC236}">
                <a16:creationId xmlns:a16="http://schemas.microsoft.com/office/drawing/2014/main" id="{AD6B3803-64C3-4A08-A389-0F0B09572700}"/>
              </a:ext>
            </a:extLst>
          </p:cNvPr>
          <p:cNvSpPr>
            <a:spLocks noGrp="1"/>
          </p:cNvSpPr>
          <p:nvPr>
            <p:ph type="body" sz="quarter" idx="20" hasCustomPrompt="1"/>
          </p:nvPr>
        </p:nvSpPr>
        <p:spPr>
          <a:xfrm>
            <a:off x="10596768" y="6957651"/>
            <a:ext cx="1536000" cy="1096434"/>
          </a:xfrm>
          <a:prstGeom prst="rect">
            <a:avLst/>
          </a:prstGeom>
        </p:spPr>
        <p:txBody>
          <a:bodyPr/>
          <a:lstStyle>
            <a:lvl1pPr marL="0" indent="0">
              <a:buNone/>
              <a:defRPr sz="4000">
                <a:solidFill>
                  <a:schemeClr val="bg1"/>
                </a:solidFill>
              </a:defRPr>
            </a:lvl1pPr>
            <a:lvl2pPr marL="943966" indent="0">
              <a:buNone/>
              <a:defRPr sz="5866">
                <a:solidFill>
                  <a:schemeClr val="bg1"/>
                </a:solidFill>
              </a:defRPr>
            </a:lvl2pPr>
            <a:lvl3pPr marL="1921790" indent="0">
              <a:buNone/>
              <a:defRPr sz="5866">
                <a:solidFill>
                  <a:schemeClr val="bg1"/>
                </a:solidFill>
              </a:defRPr>
            </a:lvl3pPr>
            <a:lvl4pPr marL="2802258" indent="0">
              <a:buNone/>
              <a:defRPr sz="5866">
                <a:solidFill>
                  <a:schemeClr val="bg1"/>
                </a:solidFill>
              </a:defRPr>
            </a:lvl4pPr>
            <a:lvl5pPr marL="3534570" indent="0">
              <a:buNone/>
              <a:defRPr sz="5866">
                <a:solidFill>
                  <a:schemeClr val="bg1"/>
                </a:solidFill>
              </a:defRPr>
            </a:lvl5pPr>
          </a:lstStyle>
          <a:p>
            <a:pPr lvl="0"/>
            <a:r>
              <a:rPr lang="sv-SE"/>
              <a:t>jun</a:t>
            </a:r>
          </a:p>
        </p:txBody>
      </p:sp>
      <p:sp>
        <p:nvSpPr>
          <p:cNvPr id="28" name="Platshållare för text 2">
            <a:extLst>
              <a:ext uri="{FF2B5EF4-FFF2-40B4-BE49-F238E27FC236}">
                <a16:creationId xmlns:a16="http://schemas.microsoft.com/office/drawing/2014/main" id="{290A57D0-6A15-44C7-A4D2-F6DFBE1C760E}"/>
              </a:ext>
            </a:extLst>
          </p:cNvPr>
          <p:cNvSpPr>
            <a:spLocks noGrp="1"/>
          </p:cNvSpPr>
          <p:nvPr>
            <p:ph type="body" sz="quarter" idx="21" hasCustomPrompt="1"/>
          </p:nvPr>
        </p:nvSpPr>
        <p:spPr>
          <a:xfrm>
            <a:off x="12269280" y="6957651"/>
            <a:ext cx="1536000" cy="1096434"/>
          </a:xfrm>
          <a:prstGeom prst="rect">
            <a:avLst/>
          </a:prstGeom>
        </p:spPr>
        <p:txBody>
          <a:bodyPr/>
          <a:lstStyle>
            <a:lvl1pPr marL="0" indent="0">
              <a:buNone/>
              <a:defRPr sz="4000">
                <a:solidFill>
                  <a:schemeClr val="bg1"/>
                </a:solidFill>
              </a:defRPr>
            </a:lvl1pPr>
            <a:lvl2pPr marL="943966" indent="0">
              <a:buNone/>
              <a:defRPr sz="5866">
                <a:solidFill>
                  <a:schemeClr val="bg1"/>
                </a:solidFill>
              </a:defRPr>
            </a:lvl2pPr>
            <a:lvl3pPr marL="1921790" indent="0">
              <a:buNone/>
              <a:defRPr sz="5866">
                <a:solidFill>
                  <a:schemeClr val="bg1"/>
                </a:solidFill>
              </a:defRPr>
            </a:lvl3pPr>
            <a:lvl4pPr marL="2802258" indent="0">
              <a:buNone/>
              <a:defRPr sz="5866">
                <a:solidFill>
                  <a:schemeClr val="bg1"/>
                </a:solidFill>
              </a:defRPr>
            </a:lvl4pPr>
            <a:lvl5pPr marL="3534570" indent="0">
              <a:buNone/>
              <a:defRPr sz="5866">
                <a:solidFill>
                  <a:schemeClr val="bg1"/>
                </a:solidFill>
              </a:defRPr>
            </a:lvl5pPr>
          </a:lstStyle>
          <a:p>
            <a:pPr lvl="0"/>
            <a:r>
              <a:rPr lang="sv-SE"/>
              <a:t>jul</a:t>
            </a:r>
          </a:p>
        </p:txBody>
      </p:sp>
      <p:sp>
        <p:nvSpPr>
          <p:cNvPr id="29" name="Platshållare för text 2">
            <a:extLst>
              <a:ext uri="{FF2B5EF4-FFF2-40B4-BE49-F238E27FC236}">
                <a16:creationId xmlns:a16="http://schemas.microsoft.com/office/drawing/2014/main" id="{9A79D444-FA4F-4EC3-BBA2-39EBB7ECEA2D}"/>
              </a:ext>
            </a:extLst>
          </p:cNvPr>
          <p:cNvSpPr>
            <a:spLocks noGrp="1"/>
          </p:cNvSpPr>
          <p:nvPr>
            <p:ph type="body" sz="quarter" idx="22" hasCustomPrompt="1"/>
          </p:nvPr>
        </p:nvSpPr>
        <p:spPr>
          <a:xfrm>
            <a:off x="13941792" y="6957651"/>
            <a:ext cx="1824000" cy="1096434"/>
          </a:xfrm>
          <a:prstGeom prst="rect">
            <a:avLst/>
          </a:prstGeom>
        </p:spPr>
        <p:txBody>
          <a:bodyPr/>
          <a:lstStyle>
            <a:lvl1pPr marL="0" indent="0">
              <a:buNone/>
              <a:defRPr sz="4000">
                <a:solidFill>
                  <a:schemeClr val="bg1"/>
                </a:solidFill>
              </a:defRPr>
            </a:lvl1pPr>
            <a:lvl2pPr marL="943966" indent="0">
              <a:buNone/>
              <a:defRPr sz="5866">
                <a:solidFill>
                  <a:schemeClr val="bg1"/>
                </a:solidFill>
              </a:defRPr>
            </a:lvl2pPr>
            <a:lvl3pPr marL="1921790" indent="0">
              <a:buNone/>
              <a:defRPr sz="5866">
                <a:solidFill>
                  <a:schemeClr val="bg1"/>
                </a:solidFill>
              </a:defRPr>
            </a:lvl3pPr>
            <a:lvl4pPr marL="2802258" indent="0">
              <a:buNone/>
              <a:defRPr sz="5866">
                <a:solidFill>
                  <a:schemeClr val="bg1"/>
                </a:solidFill>
              </a:defRPr>
            </a:lvl4pPr>
            <a:lvl5pPr marL="3534570" indent="0">
              <a:buNone/>
              <a:defRPr sz="5866">
                <a:solidFill>
                  <a:schemeClr val="bg1"/>
                </a:solidFill>
              </a:defRPr>
            </a:lvl5pPr>
          </a:lstStyle>
          <a:p>
            <a:pPr lvl="0"/>
            <a:r>
              <a:rPr lang="sv-SE"/>
              <a:t>aug</a:t>
            </a:r>
          </a:p>
        </p:txBody>
      </p:sp>
      <p:sp>
        <p:nvSpPr>
          <p:cNvPr id="30" name="Platshållare för text 2">
            <a:extLst>
              <a:ext uri="{FF2B5EF4-FFF2-40B4-BE49-F238E27FC236}">
                <a16:creationId xmlns:a16="http://schemas.microsoft.com/office/drawing/2014/main" id="{93397148-276D-435A-8EB2-E9CDD156C6FD}"/>
              </a:ext>
            </a:extLst>
          </p:cNvPr>
          <p:cNvSpPr>
            <a:spLocks noGrp="1"/>
          </p:cNvSpPr>
          <p:nvPr>
            <p:ph type="body" sz="quarter" idx="23" hasCustomPrompt="1"/>
          </p:nvPr>
        </p:nvSpPr>
        <p:spPr>
          <a:xfrm>
            <a:off x="15902304" y="6957651"/>
            <a:ext cx="1728000" cy="1096434"/>
          </a:xfrm>
          <a:prstGeom prst="rect">
            <a:avLst/>
          </a:prstGeom>
        </p:spPr>
        <p:txBody>
          <a:bodyPr/>
          <a:lstStyle>
            <a:lvl1pPr marL="0" indent="0">
              <a:buNone/>
              <a:defRPr sz="4000">
                <a:solidFill>
                  <a:schemeClr val="bg1"/>
                </a:solidFill>
              </a:defRPr>
            </a:lvl1pPr>
            <a:lvl2pPr marL="943966" indent="0">
              <a:buNone/>
              <a:defRPr sz="5866">
                <a:solidFill>
                  <a:schemeClr val="bg1"/>
                </a:solidFill>
              </a:defRPr>
            </a:lvl2pPr>
            <a:lvl3pPr marL="1921790" indent="0">
              <a:buNone/>
              <a:defRPr sz="5866">
                <a:solidFill>
                  <a:schemeClr val="bg1"/>
                </a:solidFill>
              </a:defRPr>
            </a:lvl3pPr>
            <a:lvl4pPr marL="2802258" indent="0">
              <a:buNone/>
              <a:defRPr sz="5866">
                <a:solidFill>
                  <a:schemeClr val="bg1"/>
                </a:solidFill>
              </a:defRPr>
            </a:lvl4pPr>
            <a:lvl5pPr marL="3534570" indent="0">
              <a:buNone/>
              <a:defRPr sz="5866">
                <a:solidFill>
                  <a:schemeClr val="bg1"/>
                </a:solidFill>
              </a:defRPr>
            </a:lvl5pPr>
          </a:lstStyle>
          <a:p>
            <a:pPr lvl="0"/>
            <a:r>
              <a:rPr lang="sv-SE"/>
              <a:t>sep</a:t>
            </a:r>
          </a:p>
        </p:txBody>
      </p:sp>
      <p:sp>
        <p:nvSpPr>
          <p:cNvPr id="31" name="Platshållare för text 2">
            <a:extLst>
              <a:ext uri="{FF2B5EF4-FFF2-40B4-BE49-F238E27FC236}">
                <a16:creationId xmlns:a16="http://schemas.microsoft.com/office/drawing/2014/main" id="{4445E9C8-8FCA-4ED8-A38D-6375FBF0F7F7}"/>
              </a:ext>
            </a:extLst>
          </p:cNvPr>
          <p:cNvSpPr>
            <a:spLocks noGrp="1"/>
          </p:cNvSpPr>
          <p:nvPr>
            <p:ph type="body" sz="quarter" idx="24" hasCustomPrompt="1"/>
          </p:nvPr>
        </p:nvSpPr>
        <p:spPr>
          <a:xfrm>
            <a:off x="17766816" y="6957651"/>
            <a:ext cx="1536000" cy="1096434"/>
          </a:xfrm>
          <a:prstGeom prst="rect">
            <a:avLst/>
          </a:prstGeom>
        </p:spPr>
        <p:txBody>
          <a:bodyPr/>
          <a:lstStyle>
            <a:lvl1pPr marL="0" indent="0">
              <a:buNone/>
              <a:defRPr sz="4000">
                <a:solidFill>
                  <a:schemeClr val="bg1"/>
                </a:solidFill>
              </a:defRPr>
            </a:lvl1pPr>
            <a:lvl2pPr marL="943966" indent="0">
              <a:buNone/>
              <a:defRPr sz="5866">
                <a:solidFill>
                  <a:schemeClr val="bg1"/>
                </a:solidFill>
              </a:defRPr>
            </a:lvl2pPr>
            <a:lvl3pPr marL="1921790" indent="0">
              <a:buNone/>
              <a:defRPr sz="5866">
                <a:solidFill>
                  <a:schemeClr val="bg1"/>
                </a:solidFill>
              </a:defRPr>
            </a:lvl3pPr>
            <a:lvl4pPr marL="2802258" indent="0">
              <a:buNone/>
              <a:defRPr sz="5866">
                <a:solidFill>
                  <a:schemeClr val="bg1"/>
                </a:solidFill>
              </a:defRPr>
            </a:lvl4pPr>
            <a:lvl5pPr marL="3534570" indent="0">
              <a:buNone/>
              <a:defRPr sz="5866">
                <a:solidFill>
                  <a:schemeClr val="bg1"/>
                </a:solidFill>
              </a:defRPr>
            </a:lvl5pPr>
          </a:lstStyle>
          <a:p>
            <a:pPr lvl="0"/>
            <a:r>
              <a:rPr lang="sv-SE" err="1"/>
              <a:t>oct</a:t>
            </a:r>
            <a:endParaRPr lang="sv-SE"/>
          </a:p>
        </p:txBody>
      </p:sp>
      <p:sp>
        <p:nvSpPr>
          <p:cNvPr id="32" name="Platshållare för text 2">
            <a:extLst>
              <a:ext uri="{FF2B5EF4-FFF2-40B4-BE49-F238E27FC236}">
                <a16:creationId xmlns:a16="http://schemas.microsoft.com/office/drawing/2014/main" id="{6B8F87B0-EDA5-4B88-BEC7-BD97E14D6750}"/>
              </a:ext>
            </a:extLst>
          </p:cNvPr>
          <p:cNvSpPr>
            <a:spLocks noGrp="1"/>
          </p:cNvSpPr>
          <p:nvPr>
            <p:ph type="body" sz="quarter" idx="25" hasCustomPrompt="1"/>
          </p:nvPr>
        </p:nvSpPr>
        <p:spPr>
          <a:xfrm>
            <a:off x="19439328" y="6957651"/>
            <a:ext cx="1728000" cy="1096434"/>
          </a:xfrm>
          <a:prstGeom prst="rect">
            <a:avLst/>
          </a:prstGeom>
        </p:spPr>
        <p:txBody>
          <a:bodyPr/>
          <a:lstStyle>
            <a:lvl1pPr marL="0" indent="0">
              <a:buNone/>
              <a:defRPr sz="4000">
                <a:solidFill>
                  <a:schemeClr val="bg1"/>
                </a:solidFill>
              </a:defRPr>
            </a:lvl1pPr>
            <a:lvl2pPr marL="943966" indent="0">
              <a:buNone/>
              <a:defRPr sz="5866">
                <a:solidFill>
                  <a:schemeClr val="bg1"/>
                </a:solidFill>
              </a:defRPr>
            </a:lvl2pPr>
            <a:lvl3pPr marL="1921790" indent="0">
              <a:buNone/>
              <a:defRPr sz="5866">
                <a:solidFill>
                  <a:schemeClr val="bg1"/>
                </a:solidFill>
              </a:defRPr>
            </a:lvl3pPr>
            <a:lvl4pPr marL="2802258" indent="0">
              <a:buNone/>
              <a:defRPr sz="5866">
                <a:solidFill>
                  <a:schemeClr val="bg1"/>
                </a:solidFill>
              </a:defRPr>
            </a:lvl4pPr>
            <a:lvl5pPr marL="3534570" indent="0">
              <a:buNone/>
              <a:defRPr sz="5866">
                <a:solidFill>
                  <a:schemeClr val="bg1"/>
                </a:solidFill>
              </a:defRPr>
            </a:lvl5pPr>
          </a:lstStyle>
          <a:p>
            <a:pPr lvl="0"/>
            <a:r>
              <a:rPr lang="sv-SE"/>
              <a:t>nov</a:t>
            </a:r>
          </a:p>
        </p:txBody>
      </p:sp>
      <p:sp>
        <p:nvSpPr>
          <p:cNvPr id="33" name="Platshållare för text 2">
            <a:extLst>
              <a:ext uri="{FF2B5EF4-FFF2-40B4-BE49-F238E27FC236}">
                <a16:creationId xmlns:a16="http://schemas.microsoft.com/office/drawing/2014/main" id="{8C05EE98-BD3C-410A-9E45-97CF367BC2FC}"/>
              </a:ext>
            </a:extLst>
          </p:cNvPr>
          <p:cNvSpPr>
            <a:spLocks noGrp="1"/>
          </p:cNvSpPr>
          <p:nvPr>
            <p:ph type="body" sz="quarter" idx="26" hasCustomPrompt="1"/>
          </p:nvPr>
        </p:nvSpPr>
        <p:spPr>
          <a:xfrm>
            <a:off x="21303832" y="6957651"/>
            <a:ext cx="1728000" cy="1096434"/>
          </a:xfrm>
          <a:prstGeom prst="rect">
            <a:avLst/>
          </a:prstGeom>
        </p:spPr>
        <p:txBody>
          <a:bodyPr/>
          <a:lstStyle>
            <a:lvl1pPr marL="0" indent="0">
              <a:buNone/>
              <a:defRPr sz="4000">
                <a:solidFill>
                  <a:schemeClr val="bg1"/>
                </a:solidFill>
              </a:defRPr>
            </a:lvl1pPr>
            <a:lvl2pPr marL="943966" indent="0">
              <a:buNone/>
              <a:defRPr sz="5866">
                <a:solidFill>
                  <a:schemeClr val="bg1"/>
                </a:solidFill>
              </a:defRPr>
            </a:lvl2pPr>
            <a:lvl3pPr marL="1921790" indent="0">
              <a:buNone/>
              <a:defRPr sz="5866">
                <a:solidFill>
                  <a:schemeClr val="bg1"/>
                </a:solidFill>
              </a:defRPr>
            </a:lvl3pPr>
            <a:lvl4pPr marL="2802258" indent="0">
              <a:buNone/>
              <a:defRPr sz="5866">
                <a:solidFill>
                  <a:schemeClr val="bg1"/>
                </a:solidFill>
              </a:defRPr>
            </a:lvl4pPr>
            <a:lvl5pPr marL="3534570" indent="0">
              <a:buNone/>
              <a:defRPr sz="5866">
                <a:solidFill>
                  <a:schemeClr val="bg1"/>
                </a:solidFill>
              </a:defRPr>
            </a:lvl5pPr>
          </a:lstStyle>
          <a:p>
            <a:pPr lvl="0"/>
            <a:r>
              <a:rPr lang="sv-SE"/>
              <a:t>dec</a:t>
            </a:r>
          </a:p>
        </p:txBody>
      </p:sp>
      <p:cxnSp>
        <p:nvCxnSpPr>
          <p:cNvPr id="34" name="Straight Connector 3">
            <a:extLst>
              <a:ext uri="{FF2B5EF4-FFF2-40B4-BE49-F238E27FC236}">
                <a16:creationId xmlns:a16="http://schemas.microsoft.com/office/drawing/2014/main" id="{31BBE212-2C22-49E2-8412-B7BE11179895}"/>
              </a:ext>
            </a:extLst>
          </p:cNvPr>
          <p:cNvCxnSpPr/>
          <p:nvPr userDrawn="1"/>
        </p:nvCxnSpPr>
        <p:spPr>
          <a:xfrm>
            <a:off x="1579034" y="8340870"/>
            <a:ext cx="211929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638678"/>
      </p:ext>
    </p:extLst>
  </p:cSld>
  <p:clrMapOvr>
    <a:masterClrMapping/>
  </p:clrMapOvr>
  <p:transition/>
  <p:extLst>
    <p:ext uri="{DCECCB84-F9BA-43D5-87BE-67443E8EF086}">
      <p15:sldGuideLst xmlns:p15="http://schemas.microsoft.com/office/powerpoint/2012/main">
        <p15:guide id="1" orient="horz" pos="2463">
          <p15:clr>
            <a:srgbClr val="FBAE40"/>
          </p15:clr>
        </p15:guide>
        <p15:guide id="2" pos="48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lowchart - single headline">
    <p:spTree>
      <p:nvGrpSpPr>
        <p:cNvPr id="1" name=""/>
        <p:cNvGrpSpPr/>
        <p:nvPr/>
      </p:nvGrpSpPr>
      <p:grpSpPr>
        <a:xfrm>
          <a:off x="0" y="0"/>
          <a:ext cx="0" cy="0"/>
          <a:chOff x="0" y="0"/>
          <a:chExt cx="0" cy="0"/>
        </a:xfrm>
      </p:grpSpPr>
      <p:sp>
        <p:nvSpPr>
          <p:cNvPr id="4" name="Title 3"/>
          <p:cNvSpPr>
            <a:spLocks noGrp="1"/>
          </p:cNvSpPr>
          <p:nvPr>
            <p:ph type="title"/>
          </p:nvPr>
        </p:nvSpPr>
        <p:spPr>
          <a:xfrm>
            <a:off x="1579041" y="1360699"/>
            <a:ext cx="18067098" cy="1505494"/>
          </a:xfrm>
          <a:prstGeom prst="rect">
            <a:avLst/>
          </a:prstGeom>
        </p:spPr>
        <p:txBody>
          <a:bodyPr/>
          <a:lstStyle>
            <a:lvl1pPr>
              <a:defRPr sz="7200"/>
            </a:lvl1pPr>
          </a:lstStyle>
          <a:p>
            <a:pPr lvl="0"/>
            <a:r>
              <a:rPr lang="en-US"/>
              <a:t>Click to edit Master title style</a:t>
            </a:r>
          </a:p>
        </p:txBody>
      </p:sp>
      <p:sp>
        <p:nvSpPr>
          <p:cNvPr id="26" name="Text Placeholder 22">
            <a:extLst>
              <a:ext uri="{FF2B5EF4-FFF2-40B4-BE49-F238E27FC236}">
                <a16:creationId xmlns:a16="http://schemas.microsoft.com/office/drawing/2014/main" id="{FA5C0F83-E132-440C-A877-9797A5A5CD7F}"/>
              </a:ext>
            </a:extLst>
          </p:cNvPr>
          <p:cNvSpPr>
            <a:spLocks noGrp="1"/>
          </p:cNvSpPr>
          <p:nvPr>
            <p:ph type="body" sz="quarter" idx="14"/>
          </p:nvPr>
        </p:nvSpPr>
        <p:spPr>
          <a:xfrm>
            <a:off x="15820136" y="5334979"/>
            <a:ext cx="4628672" cy="6763462"/>
          </a:xfrm>
          <a:prstGeom prst="round1Rect">
            <a:avLst/>
          </a:prstGeom>
          <a:solidFill>
            <a:schemeClr val="tx2"/>
          </a:solidFill>
        </p:spPr>
        <p:txBody>
          <a:bodyPr/>
          <a:lstStyle>
            <a:lvl1pPr>
              <a:defRPr lang="en-US" sz="4400"/>
            </a:lvl1pPr>
          </a:lstStyle>
          <a:p>
            <a:pPr marL="482566" lvl="0" indent="-482566"/>
            <a:r>
              <a:rPr lang="en-US"/>
              <a:t>Click to edit Master text styles</a:t>
            </a:r>
          </a:p>
        </p:txBody>
      </p:sp>
      <p:sp>
        <p:nvSpPr>
          <p:cNvPr id="28" name="Text Placeholder 27">
            <a:extLst>
              <a:ext uri="{FF2B5EF4-FFF2-40B4-BE49-F238E27FC236}">
                <a16:creationId xmlns:a16="http://schemas.microsoft.com/office/drawing/2014/main" id="{4BD6CA37-697A-436B-90A0-CE4B7F36F3A4}"/>
              </a:ext>
            </a:extLst>
          </p:cNvPr>
          <p:cNvSpPr>
            <a:spLocks noGrp="1"/>
          </p:cNvSpPr>
          <p:nvPr>
            <p:ph type="body" sz="quarter" idx="15"/>
          </p:nvPr>
        </p:nvSpPr>
        <p:spPr>
          <a:xfrm>
            <a:off x="1570313" y="3407718"/>
            <a:ext cx="5538826" cy="1832440"/>
          </a:xfrm>
          <a:prstGeom prst="chevron">
            <a:avLst/>
          </a:prstGeom>
          <a:solidFill>
            <a:schemeClr val="accent3"/>
          </a:solidFill>
        </p:spPr>
        <p:txBody>
          <a:bodyPr tIns="36000" bIns="36000" anchor="ctr" anchorCtr="0"/>
          <a:lstStyle>
            <a:lvl1pPr marL="457168" indent="-253982">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Text Placeholder 27">
            <a:extLst>
              <a:ext uri="{FF2B5EF4-FFF2-40B4-BE49-F238E27FC236}">
                <a16:creationId xmlns:a16="http://schemas.microsoft.com/office/drawing/2014/main" id="{77A81BD0-F00C-4FC6-BD4E-18B41A888301}"/>
              </a:ext>
            </a:extLst>
          </p:cNvPr>
          <p:cNvSpPr>
            <a:spLocks noGrp="1"/>
          </p:cNvSpPr>
          <p:nvPr>
            <p:ph type="body" sz="quarter" idx="19"/>
          </p:nvPr>
        </p:nvSpPr>
        <p:spPr>
          <a:xfrm>
            <a:off x="6320257" y="3389726"/>
            <a:ext cx="5538826" cy="1832440"/>
          </a:xfrm>
          <a:prstGeom prst="chevron">
            <a:avLst/>
          </a:prstGeom>
          <a:solidFill>
            <a:schemeClr val="accent5"/>
          </a:solidFill>
        </p:spPr>
        <p:txBody>
          <a:bodyPr tIns="36000" bIns="36000" anchor="ctr" anchorCtr="0"/>
          <a:lstStyle>
            <a:lvl1pPr marL="457168" indent="-253982">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7">
            <a:extLst>
              <a:ext uri="{FF2B5EF4-FFF2-40B4-BE49-F238E27FC236}">
                <a16:creationId xmlns:a16="http://schemas.microsoft.com/office/drawing/2014/main" id="{B18A0FD0-6DA8-4771-AB21-1F10A58B861B}"/>
              </a:ext>
            </a:extLst>
          </p:cNvPr>
          <p:cNvSpPr>
            <a:spLocks noGrp="1"/>
          </p:cNvSpPr>
          <p:nvPr>
            <p:ph type="body" sz="quarter" idx="20"/>
          </p:nvPr>
        </p:nvSpPr>
        <p:spPr>
          <a:xfrm>
            <a:off x="11070201" y="3407718"/>
            <a:ext cx="5538826" cy="1832440"/>
          </a:xfrm>
          <a:prstGeom prst="chevron">
            <a:avLst/>
          </a:prstGeom>
          <a:solidFill>
            <a:schemeClr val="accent4"/>
          </a:solidFill>
        </p:spPr>
        <p:txBody>
          <a:bodyPr tIns="36000" bIns="36000" anchor="ctr" anchorCtr="0"/>
          <a:lstStyle>
            <a:lvl1pPr marL="457168" indent="-253982">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Text Placeholder 27">
            <a:extLst>
              <a:ext uri="{FF2B5EF4-FFF2-40B4-BE49-F238E27FC236}">
                <a16:creationId xmlns:a16="http://schemas.microsoft.com/office/drawing/2014/main" id="{12F21543-11FE-4D77-95D8-5294DD338947}"/>
              </a:ext>
            </a:extLst>
          </p:cNvPr>
          <p:cNvSpPr>
            <a:spLocks noGrp="1"/>
          </p:cNvSpPr>
          <p:nvPr>
            <p:ph type="body" sz="quarter" idx="21"/>
          </p:nvPr>
        </p:nvSpPr>
        <p:spPr>
          <a:xfrm>
            <a:off x="15820137" y="3387702"/>
            <a:ext cx="5538826" cy="1832440"/>
          </a:xfrm>
          <a:prstGeom prst="chevron">
            <a:avLst/>
          </a:prstGeom>
          <a:solidFill>
            <a:schemeClr val="accent1"/>
          </a:solidFill>
        </p:spPr>
        <p:txBody>
          <a:bodyPr tIns="36000" bIns="36000" anchor="ctr" anchorCtr="0"/>
          <a:lstStyle>
            <a:lvl1pPr marL="457168" indent="-253982">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22">
            <a:extLst>
              <a:ext uri="{FF2B5EF4-FFF2-40B4-BE49-F238E27FC236}">
                <a16:creationId xmlns:a16="http://schemas.microsoft.com/office/drawing/2014/main" id="{EBE50F13-C611-4B4F-97F5-5BA4AF571B73}"/>
              </a:ext>
            </a:extLst>
          </p:cNvPr>
          <p:cNvSpPr>
            <a:spLocks noGrp="1"/>
          </p:cNvSpPr>
          <p:nvPr>
            <p:ph type="body" sz="quarter" idx="22"/>
          </p:nvPr>
        </p:nvSpPr>
        <p:spPr>
          <a:xfrm>
            <a:off x="11061470" y="5319547"/>
            <a:ext cx="4628672" cy="6763462"/>
          </a:xfrm>
          <a:prstGeom prst="round1Rect">
            <a:avLst/>
          </a:prstGeom>
          <a:solidFill>
            <a:schemeClr val="tx2"/>
          </a:solidFill>
        </p:spPr>
        <p:txBody>
          <a:bodyPr/>
          <a:lstStyle>
            <a:lvl1pPr>
              <a:defRPr lang="en-US" sz="4400"/>
            </a:lvl1pPr>
          </a:lstStyle>
          <a:p>
            <a:pPr marL="482566" lvl="0" indent="-482566"/>
            <a:r>
              <a:rPr lang="en-US"/>
              <a:t>Click to edit Master text styles</a:t>
            </a:r>
          </a:p>
        </p:txBody>
      </p:sp>
      <p:sp>
        <p:nvSpPr>
          <p:cNvPr id="21" name="Text Placeholder 22">
            <a:extLst>
              <a:ext uri="{FF2B5EF4-FFF2-40B4-BE49-F238E27FC236}">
                <a16:creationId xmlns:a16="http://schemas.microsoft.com/office/drawing/2014/main" id="{BE9F36F3-2514-4CBE-8FE7-B5B7A9F1E6E8}"/>
              </a:ext>
            </a:extLst>
          </p:cNvPr>
          <p:cNvSpPr>
            <a:spLocks noGrp="1"/>
          </p:cNvSpPr>
          <p:nvPr>
            <p:ph type="body" sz="quarter" idx="23"/>
          </p:nvPr>
        </p:nvSpPr>
        <p:spPr>
          <a:xfrm>
            <a:off x="6302802" y="5334979"/>
            <a:ext cx="4628672" cy="6763462"/>
          </a:xfrm>
          <a:prstGeom prst="round1Rect">
            <a:avLst/>
          </a:prstGeom>
          <a:solidFill>
            <a:schemeClr val="tx2"/>
          </a:solidFill>
        </p:spPr>
        <p:txBody>
          <a:bodyPr/>
          <a:lstStyle>
            <a:lvl1pPr>
              <a:defRPr lang="en-US" sz="4400"/>
            </a:lvl1pPr>
          </a:lstStyle>
          <a:p>
            <a:pPr marL="482566" lvl="0" indent="-482566"/>
            <a:r>
              <a:rPr lang="en-US"/>
              <a:t>Click to edit Master text styles</a:t>
            </a:r>
          </a:p>
        </p:txBody>
      </p:sp>
      <p:sp>
        <p:nvSpPr>
          <p:cNvPr id="22" name="Text Placeholder 22">
            <a:extLst>
              <a:ext uri="{FF2B5EF4-FFF2-40B4-BE49-F238E27FC236}">
                <a16:creationId xmlns:a16="http://schemas.microsoft.com/office/drawing/2014/main" id="{3C5116CF-E467-4DDF-9BC6-F3210ABBED23}"/>
              </a:ext>
            </a:extLst>
          </p:cNvPr>
          <p:cNvSpPr>
            <a:spLocks noGrp="1"/>
          </p:cNvSpPr>
          <p:nvPr>
            <p:ph type="body" sz="quarter" idx="24"/>
          </p:nvPr>
        </p:nvSpPr>
        <p:spPr>
          <a:xfrm>
            <a:off x="1559686" y="5334979"/>
            <a:ext cx="4628672" cy="6763462"/>
          </a:xfrm>
          <a:prstGeom prst="round1Rect">
            <a:avLst/>
          </a:prstGeom>
          <a:solidFill>
            <a:schemeClr val="tx2"/>
          </a:solidFill>
        </p:spPr>
        <p:txBody>
          <a:bodyPr/>
          <a:lstStyle>
            <a:lvl1pPr marL="482566" indent="-482566">
              <a:defRPr sz="4400"/>
            </a:lvl1pPr>
          </a:lstStyle>
          <a:p>
            <a:pPr lvl="0"/>
            <a:r>
              <a:rPr lang="en-US"/>
              <a:t>Click to edit Master text styles</a:t>
            </a:r>
          </a:p>
        </p:txBody>
      </p:sp>
    </p:spTree>
    <p:extLst>
      <p:ext uri="{BB962C8B-B14F-4D97-AF65-F5344CB8AC3E}">
        <p14:creationId xmlns:p14="http://schemas.microsoft.com/office/powerpoint/2010/main" val="257799100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lowchart, details orange">
    <p:spTree>
      <p:nvGrpSpPr>
        <p:cNvPr id="1" name=""/>
        <p:cNvGrpSpPr/>
        <p:nvPr/>
      </p:nvGrpSpPr>
      <p:grpSpPr>
        <a:xfrm>
          <a:off x="0" y="0"/>
          <a:ext cx="0" cy="0"/>
          <a:chOff x="0" y="0"/>
          <a:chExt cx="0" cy="0"/>
        </a:xfrm>
      </p:grpSpPr>
      <p:sp>
        <p:nvSpPr>
          <p:cNvPr id="14" name="Text Placeholder 22">
            <a:extLst>
              <a:ext uri="{FF2B5EF4-FFF2-40B4-BE49-F238E27FC236}">
                <a16:creationId xmlns:a16="http://schemas.microsoft.com/office/drawing/2014/main" id="{3AD6C286-EEA8-453D-BC0E-8628B85707FC}"/>
              </a:ext>
            </a:extLst>
          </p:cNvPr>
          <p:cNvSpPr>
            <a:spLocks noGrp="1"/>
          </p:cNvSpPr>
          <p:nvPr>
            <p:ph type="body" sz="quarter" idx="21"/>
          </p:nvPr>
        </p:nvSpPr>
        <p:spPr>
          <a:xfrm>
            <a:off x="4869627" y="7247367"/>
            <a:ext cx="17724962" cy="851297"/>
          </a:xfrm>
          <a:prstGeom prst="round2DiagRect">
            <a:avLst/>
          </a:prstGeom>
          <a:solidFill>
            <a:srgbClr val="FFF3E8"/>
          </a:solidFill>
        </p:spPr>
        <p:txBody>
          <a:bodyPr anchor="ctr" anchorCtr="0">
            <a:spAutoFit/>
          </a:bodyPr>
          <a:lstStyle>
            <a:lvl1pPr marL="1921790" indent="-474098">
              <a:defRPr sz="4400"/>
            </a:lvl1pPr>
          </a:lstStyle>
          <a:p>
            <a:pPr lvl="0"/>
            <a:r>
              <a:rPr lang="en-US"/>
              <a:t>Click to edit Master text styles</a:t>
            </a:r>
          </a:p>
        </p:txBody>
      </p:sp>
      <p:sp>
        <p:nvSpPr>
          <p:cNvPr id="15" name="Text Placeholder 22">
            <a:extLst>
              <a:ext uri="{FF2B5EF4-FFF2-40B4-BE49-F238E27FC236}">
                <a16:creationId xmlns:a16="http://schemas.microsoft.com/office/drawing/2014/main" id="{640C641D-D45A-4414-B7D3-B098D1FD0957}"/>
              </a:ext>
            </a:extLst>
          </p:cNvPr>
          <p:cNvSpPr>
            <a:spLocks noGrp="1"/>
          </p:cNvSpPr>
          <p:nvPr>
            <p:ph type="body" sz="quarter" idx="22"/>
          </p:nvPr>
        </p:nvSpPr>
        <p:spPr>
          <a:xfrm>
            <a:off x="4869629" y="10253891"/>
            <a:ext cx="17724962" cy="851297"/>
          </a:xfrm>
          <a:prstGeom prst="round2DiagRect">
            <a:avLst/>
          </a:prstGeom>
          <a:solidFill>
            <a:srgbClr val="FFF3E8"/>
          </a:solidFill>
        </p:spPr>
        <p:txBody>
          <a:bodyPr anchor="ctr" anchorCtr="0">
            <a:spAutoFit/>
          </a:bodyPr>
          <a:lstStyle>
            <a:lvl1pPr marL="1921790" indent="-474098">
              <a:defRPr sz="4400"/>
            </a:lvl1pPr>
          </a:lstStyle>
          <a:p>
            <a:pPr lvl="0"/>
            <a:r>
              <a:rPr lang="en-US"/>
              <a:t>Click to edit Master text styles</a:t>
            </a:r>
          </a:p>
        </p:txBody>
      </p:sp>
      <p:sp>
        <p:nvSpPr>
          <p:cNvPr id="5" name="Title 1">
            <a:extLst>
              <a:ext uri="{FF2B5EF4-FFF2-40B4-BE49-F238E27FC236}">
                <a16:creationId xmlns:a16="http://schemas.microsoft.com/office/drawing/2014/main" id="{04A468E6-FDBC-4998-83C5-3FAAA48F2ED0}"/>
              </a:ext>
            </a:extLst>
          </p:cNvPr>
          <p:cNvSpPr>
            <a:spLocks noGrp="1"/>
          </p:cNvSpPr>
          <p:nvPr>
            <p:ph type="title"/>
          </p:nvPr>
        </p:nvSpPr>
        <p:spPr>
          <a:xfrm>
            <a:off x="1579034" y="1360702"/>
            <a:ext cx="18912080" cy="1794936"/>
          </a:xfrm>
          <a:prstGeom prst="rect">
            <a:avLst/>
          </a:prstGeom>
        </p:spPr>
        <p:txBody>
          <a:bodyPr/>
          <a:lstStyle>
            <a:lvl1pPr>
              <a:defRPr sz="7200"/>
            </a:lvl1pPr>
          </a:lstStyle>
          <a:p>
            <a:pPr lvl="0"/>
            <a:r>
              <a:rPr lang="en-US"/>
              <a:t>Click to edit Master title style</a:t>
            </a:r>
          </a:p>
        </p:txBody>
      </p:sp>
      <p:sp>
        <p:nvSpPr>
          <p:cNvPr id="8" name="Text Placeholder 27">
            <a:extLst>
              <a:ext uri="{FF2B5EF4-FFF2-40B4-BE49-F238E27FC236}">
                <a16:creationId xmlns:a16="http://schemas.microsoft.com/office/drawing/2014/main" id="{D66C3F04-C265-406C-A2C3-ADAE225A6699}"/>
              </a:ext>
            </a:extLst>
          </p:cNvPr>
          <p:cNvSpPr>
            <a:spLocks noGrp="1"/>
          </p:cNvSpPr>
          <p:nvPr>
            <p:ph type="body" sz="quarter" idx="16"/>
          </p:nvPr>
        </p:nvSpPr>
        <p:spPr>
          <a:xfrm>
            <a:off x="1579043" y="9522166"/>
            <a:ext cx="4669362" cy="2314744"/>
          </a:xfrm>
          <a:prstGeom prst="homePlate">
            <a:avLst/>
          </a:prstGeom>
          <a:solidFill>
            <a:schemeClr val="accent3"/>
          </a:solidFill>
        </p:spPr>
        <p:txBody>
          <a:bodyPr lIns="108000" anchor="ctr" anchorCtr="0"/>
          <a:lstStyle>
            <a:lvl1pPr marL="0" indent="0">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Text Placeholder 27">
            <a:extLst>
              <a:ext uri="{FF2B5EF4-FFF2-40B4-BE49-F238E27FC236}">
                <a16:creationId xmlns:a16="http://schemas.microsoft.com/office/drawing/2014/main" id="{71D093A6-4BD3-47DE-B650-D51276E42064}"/>
              </a:ext>
            </a:extLst>
          </p:cNvPr>
          <p:cNvSpPr>
            <a:spLocks noGrp="1"/>
          </p:cNvSpPr>
          <p:nvPr>
            <p:ph type="body" sz="quarter" idx="17"/>
          </p:nvPr>
        </p:nvSpPr>
        <p:spPr>
          <a:xfrm>
            <a:off x="1559005" y="6515646"/>
            <a:ext cx="4669362" cy="2314744"/>
          </a:xfrm>
          <a:prstGeom prst="homePlate">
            <a:avLst/>
          </a:prstGeom>
          <a:solidFill>
            <a:schemeClr val="accent3"/>
          </a:solidFill>
        </p:spPr>
        <p:txBody>
          <a:bodyPr lIns="108000" anchor="ctr" anchorCtr="0"/>
          <a:lstStyle>
            <a:lvl1pPr marL="0" indent="0">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22">
            <a:extLst>
              <a:ext uri="{FF2B5EF4-FFF2-40B4-BE49-F238E27FC236}">
                <a16:creationId xmlns:a16="http://schemas.microsoft.com/office/drawing/2014/main" id="{1B364A45-AF26-4F59-8D22-909AFD9756B2}"/>
              </a:ext>
            </a:extLst>
          </p:cNvPr>
          <p:cNvSpPr>
            <a:spLocks noGrp="1"/>
          </p:cNvSpPr>
          <p:nvPr>
            <p:ph type="body" sz="quarter" idx="20"/>
          </p:nvPr>
        </p:nvSpPr>
        <p:spPr>
          <a:xfrm>
            <a:off x="4869629" y="4238231"/>
            <a:ext cx="17724962" cy="851297"/>
          </a:xfrm>
          <a:prstGeom prst="round2DiagRect">
            <a:avLst/>
          </a:prstGeom>
          <a:solidFill>
            <a:srgbClr val="FFF3E8"/>
          </a:solidFill>
        </p:spPr>
        <p:txBody>
          <a:bodyPr anchor="ctr" anchorCtr="0">
            <a:spAutoFit/>
          </a:bodyPr>
          <a:lstStyle>
            <a:lvl1pPr>
              <a:defRPr lang="en-US" sz="4400" smtClean="0"/>
            </a:lvl1pPr>
          </a:lstStyle>
          <a:p>
            <a:pPr marL="1921790" lvl="0" indent="-474098"/>
            <a:r>
              <a:rPr lang="en-US"/>
              <a:t>Click to edit Master text styles</a:t>
            </a:r>
          </a:p>
        </p:txBody>
      </p:sp>
      <p:sp>
        <p:nvSpPr>
          <p:cNvPr id="7" name="Text Placeholder 27">
            <a:extLst>
              <a:ext uri="{FF2B5EF4-FFF2-40B4-BE49-F238E27FC236}">
                <a16:creationId xmlns:a16="http://schemas.microsoft.com/office/drawing/2014/main" id="{D5DA179C-F666-4916-B0D3-7C566F5B5347}"/>
              </a:ext>
            </a:extLst>
          </p:cNvPr>
          <p:cNvSpPr>
            <a:spLocks noGrp="1"/>
          </p:cNvSpPr>
          <p:nvPr>
            <p:ph type="body" sz="quarter" idx="15"/>
          </p:nvPr>
        </p:nvSpPr>
        <p:spPr>
          <a:xfrm>
            <a:off x="1579043" y="3509118"/>
            <a:ext cx="4669362" cy="2314744"/>
          </a:xfrm>
          <a:prstGeom prst="homePlate">
            <a:avLst/>
          </a:prstGeom>
          <a:solidFill>
            <a:schemeClr val="accent3"/>
          </a:solidFill>
        </p:spPr>
        <p:txBody>
          <a:bodyPr lIns="108000" anchor="ctr" anchorCtr="0"/>
          <a:lstStyle>
            <a:lvl1pPr marL="0" indent="0">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0209203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lowchart, details orange">
    <p:spTree>
      <p:nvGrpSpPr>
        <p:cNvPr id="1" name=""/>
        <p:cNvGrpSpPr/>
        <p:nvPr/>
      </p:nvGrpSpPr>
      <p:grpSpPr>
        <a:xfrm>
          <a:off x="0" y="0"/>
          <a:ext cx="0" cy="0"/>
          <a:chOff x="0" y="0"/>
          <a:chExt cx="0" cy="0"/>
        </a:xfrm>
      </p:grpSpPr>
      <p:sp>
        <p:nvSpPr>
          <p:cNvPr id="14" name="Text Placeholder 22">
            <a:extLst>
              <a:ext uri="{FF2B5EF4-FFF2-40B4-BE49-F238E27FC236}">
                <a16:creationId xmlns:a16="http://schemas.microsoft.com/office/drawing/2014/main" id="{3AD6C286-EEA8-453D-BC0E-8628B85707FC}"/>
              </a:ext>
            </a:extLst>
          </p:cNvPr>
          <p:cNvSpPr>
            <a:spLocks noGrp="1"/>
          </p:cNvSpPr>
          <p:nvPr>
            <p:ph type="body" sz="quarter" idx="21"/>
          </p:nvPr>
        </p:nvSpPr>
        <p:spPr>
          <a:xfrm>
            <a:off x="4869627" y="7247367"/>
            <a:ext cx="17724962" cy="851297"/>
          </a:xfrm>
          <a:prstGeom prst="round2DiagRect">
            <a:avLst/>
          </a:prstGeom>
          <a:solidFill>
            <a:srgbClr val="FFF3E8"/>
          </a:solidFill>
        </p:spPr>
        <p:txBody>
          <a:bodyPr anchor="ctr" anchorCtr="0">
            <a:spAutoFit/>
          </a:bodyPr>
          <a:lstStyle>
            <a:lvl1pPr marL="1921790" indent="-474098">
              <a:defRPr sz="4400"/>
            </a:lvl1pPr>
          </a:lstStyle>
          <a:p>
            <a:pPr lvl="0"/>
            <a:r>
              <a:rPr lang="en-US"/>
              <a:t>Click to edit Master text styles</a:t>
            </a:r>
          </a:p>
        </p:txBody>
      </p:sp>
      <p:sp>
        <p:nvSpPr>
          <p:cNvPr id="15" name="Text Placeholder 22">
            <a:extLst>
              <a:ext uri="{FF2B5EF4-FFF2-40B4-BE49-F238E27FC236}">
                <a16:creationId xmlns:a16="http://schemas.microsoft.com/office/drawing/2014/main" id="{640C641D-D45A-4414-B7D3-B098D1FD0957}"/>
              </a:ext>
            </a:extLst>
          </p:cNvPr>
          <p:cNvSpPr>
            <a:spLocks noGrp="1"/>
          </p:cNvSpPr>
          <p:nvPr>
            <p:ph type="body" sz="quarter" idx="22"/>
          </p:nvPr>
        </p:nvSpPr>
        <p:spPr>
          <a:xfrm>
            <a:off x="4869629" y="10253891"/>
            <a:ext cx="17724962" cy="851297"/>
          </a:xfrm>
          <a:prstGeom prst="round2DiagRect">
            <a:avLst/>
          </a:prstGeom>
          <a:solidFill>
            <a:srgbClr val="FFF3E8"/>
          </a:solidFill>
        </p:spPr>
        <p:txBody>
          <a:bodyPr anchor="ctr" anchorCtr="0">
            <a:spAutoFit/>
          </a:bodyPr>
          <a:lstStyle>
            <a:lvl1pPr marL="1921790" indent="-474098">
              <a:defRPr sz="4400"/>
            </a:lvl1pPr>
          </a:lstStyle>
          <a:p>
            <a:pPr lvl="0"/>
            <a:r>
              <a:rPr lang="en-US"/>
              <a:t>Click to edit Master text styles</a:t>
            </a:r>
          </a:p>
        </p:txBody>
      </p:sp>
      <p:sp>
        <p:nvSpPr>
          <p:cNvPr id="5" name="Title 1">
            <a:extLst>
              <a:ext uri="{FF2B5EF4-FFF2-40B4-BE49-F238E27FC236}">
                <a16:creationId xmlns:a16="http://schemas.microsoft.com/office/drawing/2014/main" id="{04A468E6-FDBC-4998-83C5-3FAAA48F2ED0}"/>
              </a:ext>
            </a:extLst>
          </p:cNvPr>
          <p:cNvSpPr>
            <a:spLocks noGrp="1"/>
          </p:cNvSpPr>
          <p:nvPr>
            <p:ph type="title"/>
          </p:nvPr>
        </p:nvSpPr>
        <p:spPr>
          <a:xfrm>
            <a:off x="1579034" y="1360702"/>
            <a:ext cx="18912080" cy="1794936"/>
          </a:xfrm>
          <a:prstGeom prst="rect">
            <a:avLst/>
          </a:prstGeom>
        </p:spPr>
        <p:txBody>
          <a:bodyPr/>
          <a:lstStyle>
            <a:lvl1pPr>
              <a:defRPr sz="7200"/>
            </a:lvl1pPr>
          </a:lstStyle>
          <a:p>
            <a:pPr lvl="0"/>
            <a:r>
              <a:rPr lang="en-US"/>
              <a:t>Click to edit Master title style</a:t>
            </a:r>
          </a:p>
        </p:txBody>
      </p:sp>
      <p:sp>
        <p:nvSpPr>
          <p:cNvPr id="8" name="Text Placeholder 27">
            <a:extLst>
              <a:ext uri="{FF2B5EF4-FFF2-40B4-BE49-F238E27FC236}">
                <a16:creationId xmlns:a16="http://schemas.microsoft.com/office/drawing/2014/main" id="{D66C3F04-C265-406C-A2C3-ADAE225A6699}"/>
              </a:ext>
            </a:extLst>
          </p:cNvPr>
          <p:cNvSpPr>
            <a:spLocks noGrp="1"/>
          </p:cNvSpPr>
          <p:nvPr>
            <p:ph type="body" sz="quarter" idx="16"/>
          </p:nvPr>
        </p:nvSpPr>
        <p:spPr>
          <a:xfrm>
            <a:off x="1579043" y="9522166"/>
            <a:ext cx="4669362" cy="2314744"/>
          </a:xfrm>
          <a:prstGeom prst="homePlate">
            <a:avLst/>
          </a:prstGeom>
          <a:solidFill>
            <a:schemeClr val="accent5"/>
          </a:solidFill>
        </p:spPr>
        <p:txBody>
          <a:bodyPr lIns="108000" anchor="ctr" anchorCtr="0"/>
          <a:lstStyle>
            <a:lvl1pPr marL="0" indent="0">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Text Placeholder 27">
            <a:extLst>
              <a:ext uri="{FF2B5EF4-FFF2-40B4-BE49-F238E27FC236}">
                <a16:creationId xmlns:a16="http://schemas.microsoft.com/office/drawing/2014/main" id="{71D093A6-4BD3-47DE-B650-D51276E42064}"/>
              </a:ext>
            </a:extLst>
          </p:cNvPr>
          <p:cNvSpPr>
            <a:spLocks noGrp="1"/>
          </p:cNvSpPr>
          <p:nvPr>
            <p:ph type="body" sz="quarter" idx="17"/>
          </p:nvPr>
        </p:nvSpPr>
        <p:spPr>
          <a:xfrm>
            <a:off x="1559005" y="6515646"/>
            <a:ext cx="4669362" cy="2314744"/>
          </a:xfrm>
          <a:prstGeom prst="homePlate">
            <a:avLst/>
          </a:prstGeom>
          <a:solidFill>
            <a:schemeClr val="accent5"/>
          </a:solidFill>
        </p:spPr>
        <p:txBody>
          <a:bodyPr lIns="108000" anchor="ctr" anchorCtr="0"/>
          <a:lstStyle>
            <a:lvl1pPr marL="0" indent="0">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22">
            <a:extLst>
              <a:ext uri="{FF2B5EF4-FFF2-40B4-BE49-F238E27FC236}">
                <a16:creationId xmlns:a16="http://schemas.microsoft.com/office/drawing/2014/main" id="{1B364A45-AF26-4F59-8D22-909AFD9756B2}"/>
              </a:ext>
            </a:extLst>
          </p:cNvPr>
          <p:cNvSpPr>
            <a:spLocks noGrp="1"/>
          </p:cNvSpPr>
          <p:nvPr>
            <p:ph type="body" sz="quarter" idx="20"/>
          </p:nvPr>
        </p:nvSpPr>
        <p:spPr>
          <a:xfrm>
            <a:off x="4869629" y="4238227"/>
            <a:ext cx="17724962" cy="851297"/>
          </a:xfrm>
          <a:prstGeom prst="round2DiagRect">
            <a:avLst/>
          </a:prstGeom>
          <a:solidFill>
            <a:srgbClr val="FFF3E8"/>
          </a:solidFill>
        </p:spPr>
        <p:txBody>
          <a:bodyPr anchor="ctr" anchorCtr="0">
            <a:spAutoFit/>
          </a:bodyPr>
          <a:lstStyle>
            <a:lvl1pPr marL="1921790" indent="-474098">
              <a:defRPr sz="4400"/>
            </a:lvl1pPr>
          </a:lstStyle>
          <a:p>
            <a:pPr lvl="0"/>
            <a:r>
              <a:rPr lang="en-US"/>
              <a:t>Click to edit Master text styles</a:t>
            </a:r>
          </a:p>
        </p:txBody>
      </p:sp>
      <p:sp>
        <p:nvSpPr>
          <p:cNvPr id="7" name="Text Placeholder 27">
            <a:extLst>
              <a:ext uri="{FF2B5EF4-FFF2-40B4-BE49-F238E27FC236}">
                <a16:creationId xmlns:a16="http://schemas.microsoft.com/office/drawing/2014/main" id="{D5DA179C-F666-4916-B0D3-7C566F5B5347}"/>
              </a:ext>
            </a:extLst>
          </p:cNvPr>
          <p:cNvSpPr>
            <a:spLocks noGrp="1"/>
          </p:cNvSpPr>
          <p:nvPr>
            <p:ph type="body" sz="quarter" idx="15"/>
          </p:nvPr>
        </p:nvSpPr>
        <p:spPr>
          <a:xfrm>
            <a:off x="1579043" y="3509118"/>
            <a:ext cx="4669362" cy="2314744"/>
          </a:xfrm>
          <a:prstGeom prst="homePlate">
            <a:avLst/>
          </a:prstGeom>
          <a:solidFill>
            <a:schemeClr val="accent5"/>
          </a:solidFill>
        </p:spPr>
        <p:txBody>
          <a:bodyPr lIns="108000" anchor="ctr" anchorCtr="0"/>
          <a:lstStyle>
            <a:lvl1pPr marL="0" indent="0">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610352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Flowchart, details orange">
    <p:spTree>
      <p:nvGrpSpPr>
        <p:cNvPr id="1" name=""/>
        <p:cNvGrpSpPr/>
        <p:nvPr/>
      </p:nvGrpSpPr>
      <p:grpSpPr>
        <a:xfrm>
          <a:off x="0" y="0"/>
          <a:ext cx="0" cy="0"/>
          <a:chOff x="0" y="0"/>
          <a:chExt cx="0" cy="0"/>
        </a:xfrm>
      </p:grpSpPr>
      <p:sp>
        <p:nvSpPr>
          <p:cNvPr id="14" name="Text Placeholder 22">
            <a:extLst>
              <a:ext uri="{FF2B5EF4-FFF2-40B4-BE49-F238E27FC236}">
                <a16:creationId xmlns:a16="http://schemas.microsoft.com/office/drawing/2014/main" id="{3AD6C286-EEA8-453D-BC0E-8628B85707FC}"/>
              </a:ext>
            </a:extLst>
          </p:cNvPr>
          <p:cNvSpPr>
            <a:spLocks noGrp="1"/>
          </p:cNvSpPr>
          <p:nvPr>
            <p:ph type="body" sz="quarter" idx="21"/>
          </p:nvPr>
        </p:nvSpPr>
        <p:spPr>
          <a:xfrm>
            <a:off x="4869627" y="7247367"/>
            <a:ext cx="17724962" cy="851297"/>
          </a:xfrm>
          <a:prstGeom prst="round2DiagRect">
            <a:avLst/>
          </a:prstGeom>
          <a:solidFill>
            <a:srgbClr val="FFF3E8"/>
          </a:solidFill>
        </p:spPr>
        <p:txBody>
          <a:bodyPr anchor="ctr" anchorCtr="0">
            <a:spAutoFit/>
          </a:bodyPr>
          <a:lstStyle>
            <a:lvl1pPr marL="1921790" indent="-474098">
              <a:defRPr sz="4400"/>
            </a:lvl1pPr>
          </a:lstStyle>
          <a:p>
            <a:pPr lvl="0"/>
            <a:r>
              <a:rPr lang="en-US"/>
              <a:t>Click to edit Master text styles</a:t>
            </a:r>
          </a:p>
        </p:txBody>
      </p:sp>
      <p:sp>
        <p:nvSpPr>
          <p:cNvPr id="15" name="Text Placeholder 22">
            <a:extLst>
              <a:ext uri="{FF2B5EF4-FFF2-40B4-BE49-F238E27FC236}">
                <a16:creationId xmlns:a16="http://schemas.microsoft.com/office/drawing/2014/main" id="{640C641D-D45A-4414-B7D3-B098D1FD0957}"/>
              </a:ext>
            </a:extLst>
          </p:cNvPr>
          <p:cNvSpPr>
            <a:spLocks noGrp="1"/>
          </p:cNvSpPr>
          <p:nvPr>
            <p:ph type="body" sz="quarter" idx="22"/>
          </p:nvPr>
        </p:nvSpPr>
        <p:spPr>
          <a:xfrm>
            <a:off x="4869629" y="10253891"/>
            <a:ext cx="17724962" cy="851297"/>
          </a:xfrm>
          <a:prstGeom prst="round2DiagRect">
            <a:avLst/>
          </a:prstGeom>
          <a:solidFill>
            <a:srgbClr val="FFF3E8"/>
          </a:solidFill>
        </p:spPr>
        <p:txBody>
          <a:bodyPr anchor="ctr" anchorCtr="0">
            <a:spAutoFit/>
          </a:bodyPr>
          <a:lstStyle>
            <a:lvl1pPr marL="1921790" indent="-474098">
              <a:defRPr sz="4400"/>
            </a:lvl1pPr>
          </a:lstStyle>
          <a:p>
            <a:pPr lvl="0"/>
            <a:r>
              <a:rPr lang="en-US"/>
              <a:t>Click to edit Master text styles</a:t>
            </a:r>
          </a:p>
        </p:txBody>
      </p:sp>
      <p:sp>
        <p:nvSpPr>
          <p:cNvPr id="5" name="Title 1">
            <a:extLst>
              <a:ext uri="{FF2B5EF4-FFF2-40B4-BE49-F238E27FC236}">
                <a16:creationId xmlns:a16="http://schemas.microsoft.com/office/drawing/2014/main" id="{04A468E6-FDBC-4998-83C5-3FAAA48F2ED0}"/>
              </a:ext>
            </a:extLst>
          </p:cNvPr>
          <p:cNvSpPr>
            <a:spLocks noGrp="1"/>
          </p:cNvSpPr>
          <p:nvPr>
            <p:ph type="title"/>
          </p:nvPr>
        </p:nvSpPr>
        <p:spPr>
          <a:xfrm>
            <a:off x="1579034" y="1360702"/>
            <a:ext cx="18912080" cy="1794936"/>
          </a:xfrm>
          <a:prstGeom prst="rect">
            <a:avLst/>
          </a:prstGeom>
        </p:spPr>
        <p:txBody>
          <a:bodyPr/>
          <a:lstStyle>
            <a:lvl1pPr>
              <a:defRPr sz="7200"/>
            </a:lvl1pPr>
          </a:lstStyle>
          <a:p>
            <a:pPr lvl="0"/>
            <a:r>
              <a:rPr lang="en-US"/>
              <a:t>Click to edit Master title style</a:t>
            </a:r>
          </a:p>
        </p:txBody>
      </p:sp>
      <p:sp>
        <p:nvSpPr>
          <p:cNvPr id="8" name="Text Placeholder 27">
            <a:extLst>
              <a:ext uri="{FF2B5EF4-FFF2-40B4-BE49-F238E27FC236}">
                <a16:creationId xmlns:a16="http://schemas.microsoft.com/office/drawing/2014/main" id="{D66C3F04-C265-406C-A2C3-ADAE225A6699}"/>
              </a:ext>
            </a:extLst>
          </p:cNvPr>
          <p:cNvSpPr>
            <a:spLocks noGrp="1"/>
          </p:cNvSpPr>
          <p:nvPr>
            <p:ph type="body" sz="quarter" idx="16"/>
          </p:nvPr>
        </p:nvSpPr>
        <p:spPr>
          <a:xfrm>
            <a:off x="1579043" y="9522166"/>
            <a:ext cx="4669362" cy="2314744"/>
          </a:xfrm>
          <a:prstGeom prst="homePlate">
            <a:avLst/>
          </a:prstGeom>
          <a:solidFill>
            <a:schemeClr val="accent4"/>
          </a:solidFill>
        </p:spPr>
        <p:txBody>
          <a:bodyPr lIns="108000" anchor="ctr" anchorCtr="0"/>
          <a:lstStyle>
            <a:lvl1pPr marL="0" indent="0">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Text Placeholder 27">
            <a:extLst>
              <a:ext uri="{FF2B5EF4-FFF2-40B4-BE49-F238E27FC236}">
                <a16:creationId xmlns:a16="http://schemas.microsoft.com/office/drawing/2014/main" id="{71D093A6-4BD3-47DE-B650-D51276E42064}"/>
              </a:ext>
            </a:extLst>
          </p:cNvPr>
          <p:cNvSpPr>
            <a:spLocks noGrp="1"/>
          </p:cNvSpPr>
          <p:nvPr>
            <p:ph type="body" sz="quarter" idx="17"/>
          </p:nvPr>
        </p:nvSpPr>
        <p:spPr>
          <a:xfrm>
            <a:off x="1559005" y="6515646"/>
            <a:ext cx="4669362" cy="2314744"/>
          </a:xfrm>
          <a:prstGeom prst="homePlate">
            <a:avLst/>
          </a:prstGeom>
          <a:solidFill>
            <a:schemeClr val="accent4"/>
          </a:solidFill>
        </p:spPr>
        <p:txBody>
          <a:bodyPr lIns="108000" anchor="ctr" anchorCtr="0"/>
          <a:lstStyle>
            <a:lvl1pPr marL="0" indent="0">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22">
            <a:extLst>
              <a:ext uri="{FF2B5EF4-FFF2-40B4-BE49-F238E27FC236}">
                <a16:creationId xmlns:a16="http://schemas.microsoft.com/office/drawing/2014/main" id="{1B364A45-AF26-4F59-8D22-909AFD9756B2}"/>
              </a:ext>
            </a:extLst>
          </p:cNvPr>
          <p:cNvSpPr>
            <a:spLocks noGrp="1"/>
          </p:cNvSpPr>
          <p:nvPr>
            <p:ph type="body" sz="quarter" idx="20"/>
          </p:nvPr>
        </p:nvSpPr>
        <p:spPr>
          <a:xfrm>
            <a:off x="4869629" y="4238227"/>
            <a:ext cx="17724962" cy="851297"/>
          </a:xfrm>
          <a:prstGeom prst="round2DiagRect">
            <a:avLst/>
          </a:prstGeom>
          <a:solidFill>
            <a:srgbClr val="FFF3E8"/>
          </a:solidFill>
        </p:spPr>
        <p:txBody>
          <a:bodyPr anchor="ctr" anchorCtr="0">
            <a:spAutoFit/>
          </a:bodyPr>
          <a:lstStyle>
            <a:lvl1pPr marL="1921790" indent="-474098">
              <a:defRPr sz="4400"/>
            </a:lvl1pPr>
          </a:lstStyle>
          <a:p>
            <a:pPr lvl="0"/>
            <a:r>
              <a:rPr lang="en-US"/>
              <a:t>Click to edit Master text styles</a:t>
            </a:r>
          </a:p>
        </p:txBody>
      </p:sp>
      <p:sp>
        <p:nvSpPr>
          <p:cNvPr id="7" name="Text Placeholder 27">
            <a:extLst>
              <a:ext uri="{FF2B5EF4-FFF2-40B4-BE49-F238E27FC236}">
                <a16:creationId xmlns:a16="http://schemas.microsoft.com/office/drawing/2014/main" id="{D5DA179C-F666-4916-B0D3-7C566F5B5347}"/>
              </a:ext>
            </a:extLst>
          </p:cNvPr>
          <p:cNvSpPr>
            <a:spLocks noGrp="1"/>
          </p:cNvSpPr>
          <p:nvPr>
            <p:ph type="body" sz="quarter" idx="15"/>
          </p:nvPr>
        </p:nvSpPr>
        <p:spPr>
          <a:xfrm>
            <a:off x="1579043" y="3509118"/>
            <a:ext cx="4669362" cy="2314744"/>
          </a:xfrm>
          <a:prstGeom prst="homePlate">
            <a:avLst/>
          </a:prstGeom>
          <a:solidFill>
            <a:schemeClr val="accent4"/>
          </a:solidFill>
        </p:spPr>
        <p:txBody>
          <a:bodyPr lIns="108000" anchor="ctr" anchorCtr="0"/>
          <a:lstStyle>
            <a:lvl1pPr marL="0" indent="0">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7499732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Flowchart, details orange">
    <p:spTree>
      <p:nvGrpSpPr>
        <p:cNvPr id="1" name=""/>
        <p:cNvGrpSpPr/>
        <p:nvPr/>
      </p:nvGrpSpPr>
      <p:grpSpPr>
        <a:xfrm>
          <a:off x="0" y="0"/>
          <a:ext cx="0" cy="0"/>
          <a:chOff x="0" y="0"/>
          <a:chExt cx="0" cy="0"/>
        </a:xfrm>
      </p:grpSpPr>
      <p:sp>
        <p:nvSpPr>
          <p:cNvPr id="14" name="Text Placeholder 22">
            <a:extLst>
              <a:ext uri="{FF2B5EF4-FFF2-40B4-BE49-F238E27FC236}">
                <a16:creationId xmlns:a16="http://schemas.microsoft.com/office/drawing/2014/main" id="{3AD6C286-EEA8-453D-BC0E-8628B85707FC}"/>
              </a:ext>
            </a:extLst>
          </p:cNvPr>
          <p:cNvSpPr>
            <a:spLocks noGrp="1"/>
          </p:cNvSpPr>
          <p:nvPr>
            <p:ph type="body" sz="quarter" idx="21"/>
          </p:nvPr>
        </p:nvSpPr>
        <p:spPr>
          <a:xfrm>
            <a:off x="4869627" y="7247367"/>
            <a:ext cx="17724962" cy="851297"/>
          </a:xfrm>
          <a:prstGeom prst="round2DiagRect">
            <a:avLst/>
          </a:prstGeom>
          <a:solidFill>
            <a:srgbClr val="FFF3E8"/>
          </a:solidFill>
        </p:spPr>
        <p:txBody>
          <a:bodyPr anchor="ctr" anchorCtr="0">
            <a:spAutoFit/>
          </a:bodyPr>
          <a:lstStyle>
            <a:lvl1pPr marL="1921790" indent="-474098">
              <a:defRPr sz="4400"/>
            </a:lvl1pPr>
          </a:lstStyle>
          <a:p>
            <a:pPr lvl="0"/>
            <a:r>
              <a:rPr lang="en-US"/>
              <a:t>Click to edit Master text styles</a:t>
            </a:r>
          </a:p>
        </p:txBody>
      </p:sp>
      <p:sp>
        <p:nvSpPr>
          <p:cNvPr id="15" name="Text Placeholder 22">
            <a:extLst>
              <a:ext uri="{FF2B5EF4-FFF2-40B4-BE49-F238E27FC236}">
                <a16:creationId xmlns:a16="http://schemas.microsoft.com/office/drawing/2014/main" id="{640C641D-D45A-4414-B7D3-B098D1FD0957}"/>
              </a:ext>
            </a:extLst>
          </p:cNvPr>
          <p:cNvSpPr>
            <a:spLocks noGrp="1"/>
          </p:cNvSpPr>
          <p:nvPr>
            <p:ph type="body" sz="quarter" idx="22"/>
          </p:nvPr>
        </p:nvSpPr>
        <p:spPr>
          <a:xfrm>
            <a:off x="4869629" y="10253891"/>
            <a:ext cx="17724962" cy="851297"/>
          </a:xfrm>
          <a:prstGeom prst="round2DiagRect">
            <a:avLst/>
          </a:prstGeom>
          <a:solidFill>
            <a:srgbClr val="FFF3E8"/>
          </a:solidFill>
        </p:spPr>
        <p:txBody>
          <a:bodyPr anchor="ctr" anchorCtr="0">
            <a:spAutoFit/>
          </a:bodyPr>
          <a:lstStyle>
            <a:lvl1pPr marL="1921790" indent="-474098">
              <a:defRPr sz="4400"/>
            </a:lvl1pPr>
          </a:lstStyle>
          <a:p>
            <a:pPr lvl="0"/>
            <a:r>
              <a:rPr lang="en-US"/>
              <a:t>Click to edit Master text styles</a:t>
            </a:r>
          </a:p>
        </p:txBody>
      </p:sp>
      <p:sp>
        <p:nvSpPr>
          <p:cNvPr id="5" name="Title 1">
            <a:extLst>
              <a:ext uri="{FF2B5EF4-FFF2-40B4-BE49-F238E27FC236}">
                <a16:creationId xmlns:a16="http://schemas.microsoft.com/office/drawing/2014/main" id="{04A468E6-FDBC-4998-83C5-3FAAA48F2ED0}"/>
              </a:ext>
            </a:extLst>
          </p:cNvPr>
          <p:cNvSpPr>
            <a:spLocks noGrp="1"/>
          </p:cNvSpPr>
          <p:nvPr>
            <p:ph type="title"/>
          </p:nvPr>
        </p:nvSpPr>
        <p:spPr>
          <a:xfrm>
            <a:off x="1579034" y="1360702"/>
            <a:ext cx="18912080" cy="1794936"/>
          </a:xfrm>
          <a:prstGeom prst="rect">
            <a:avLst/>
          </a:prstGeom>
        </p:spPr>
        <p:txBody>
          <a:bodyPr/>
          <a:lstStyle>
            <a:lvl1pPr>
              <a:defRPr sz="7200"/>
            </a:lvl1pPr>
          </a:lstStyle>
          <a:p>
            <a:pPr lvl="0"/>
            <a:r>
              <a:rPr lang="en-US"/>
              <a:t>Click to edit Master title style</a:t>
            </a:r>
          </a:p>
        </p:txBody>
      </p:sp>
      <p:sp>
        <p:nvSpPr>
          <p:cNvPr id="8" name="Text Placeholder 27">
            <a:extLst>
              <a:ext uri="{FF2B5EF4-FFF2-40B4-BE49-F238E27FC236}">
                <a16:creationId xmlns:a16="http://schemas.microsoft.com/office/drawing/2014/main" id="{D66C3F04-C265-406C-A2C3-ADAE225A6699}"/>
              </a:ext>
            </a:extLst>
          </p:cNvPr>
          <p:cNvSpPr>
            <a:spLocks noGrp="1"/>
          </p:cNvSpPr>
          <p:nvPr>
            <p:ph type="body" sz="quarter" idx="16"/>
          </p:nvPr>
        </p:nvSpPr>
        <p:spPr>
          <a:xfrm>
            <a:off x="1579043" y="9522166"/>
            <a:ext cx="4669362" cy="2314744"/>
          </a:xfrm>
          <a:prstGeom prst="homePlate">
            <a:avLst/>
          </a:prstGeom>
          <a:solidFill>
            <a:srgbClr val="7030A0"/>
          </a:solidFill>
        </p:spPr>
        <p:txBody>
          <a:bodyPr lIns="108000" anchor="ctr" anchorCtr="0"/>
          <a:lstStyle>
            <a:lvl1pPr marL="0" indent="0">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Text Placeholder 27">
            <a:extLst>
              <a:ext uri="{FF2B5EF4-FFF2-40B4-BE49-F238E27FC236}">
                <a16:creationId xmlns:a16="http://schemas.microsoft.com/office/drawing/2014/main" id="{71D093A6-4BD3-47DE-B650-D51276E42064}"/>
              </a:ext>
            </a:extLst>
          </p:cNvPr>
          <p:cNvSpPr>
            <a:spLocks noGrp="1"/>
          </p:cNvSpPr>
          <p:nvPr>
            <p:ph type="body" sz="quarter" idx="17"/>
          </p:nvPr>
        </p:nvSpPr>
        <p:spPr>
          <a:xfrm>
            <a:off x="1559005" y="6515646"/>
            <a:ext cx="4669362" cy="2314744"/>
          </a:xfrm>
          <a:prstGeom prst="homePlate">
            <a:avLst/>
          </a:prstGeom>
          <a:solidFill>
            <a:srgbClr val="7030A0"/>
          </a:solidFill>
        </p:spPr>
        <p:txBody>
          <a:bodyPr lIns="108000" anchor="ctr" anchorCtr="0"/>
          <a:lstStyle>
            <a:lvl1pPr marL="0" indent="0">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22">
            <a:extLst>
              <a:ext uri="{FF2B5EF4-FFF2-40B4-BE49-F238E27FC236}">
                <a16:creationId xmlns:a16="http://schemas.microsoft.com/office/drawing/2014/main" id="{1B364A45-AF26-4F59-8D22-909AFD9756B2}"/>
              </a:ext>
            </a:extLst>
          </p:cNvPr>
          <p:cNvSpPr>
            <a:spLocks noGrp="1"/>
          </p:cNvSpPr>
          <p:nvPr>
            <p:ph type="body" sz="quarter" idx="20"/>
          </p:nvPr>
        </p:nvSpPr>
        <p:spPr>
          <a:xfrm>
            <a:off x="4869629" y="4238227"/>
            <a:ext cx="17724962" cy="851297"/>
          </a:xfrm>
          <a:prstGeom prst="round2DiagRect">
            <a:avLst/>
          </a:prstGeom>
          <a:solidFill>
            <a:srgbClr val="FFF3E8"/>
          </a:solidFill>
        </p:spPr>
        <p:txBody>
          <a:bodyPr anchor="ctr" anchorCtr="0">
            <a:spAutoFit/>
          </a:bodyPr>
          <a:lstStyle>
            <a:lvl1pPr marL="1921790" indent="-474098">
              <a:defRPr sz="4400"/>
            </a:lvl1pPr>
          </a:lstStyle>
          <a:p>
            <a:pPr lvl="0"/>
            <a:r>
              <a:rPr lang="en-US"/>
              <a:t>Click to edit Master text styles</a:t>
            </a:r>
          </a:p>
        </p:txBody>
      </p:sp>
      <p:sp>
        <p:nvSpPr>
          <p:cNvPr id="7" name="Text Placeholder 27">
            <a:extLst>
              <a:ext uri="{FF2B5EF4-FFF2-40B4-BE49-F238E27FC236}">
                <a16:creationId xmlns:a16="http://schemas.microsoft.com/office/drawing/2014/main" id="{D5DA179C-F666-4916-B0D3-7C566F5B5347}"/>
              </a:ext>
            </a:extLst>
          </p:cNvPr>
          <p:cNvSpPr>
            <a:spLocks noGrp="1"/>
          </p:cNvSpPr>
          <p:nvPr>
            <p:ph type="body" sz="quarter" idx="15"/>
          </p:nvPr>
        </p:nvSpPr>
        <p:spPr>
          <a:xfrm>
            <a:off x="1579043" y="3509118"/>
            <a:ext cx="4669362" cy="2314744"/>
          </a:xfrm>
          <a:prstGeom prst="homePlate">
            <a:avLst/>
          </a:prstGeom>
          <a:solidFill>
            <a:srgbClr val="7030A0"/>
          </a:solidFill>
        </p:spPr>
        <p:txBody>
          <a:bodyPr lIns="108000" anchor="ctr" anchorCtr="0"/>
          <a:lstStyle>
            <a:lvl1pPr marL="0" indent="0">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6811768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Text+2 landscape pics_purple">
    <p:bg>
      <p:bgPr>
        <a:solidFill>
          <a:srgbClr val="703296"/>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126A3FE-EFBF-47B3-9B11-2DC42914A6F9}"/>
              </a:ext>
            </a:extLst>
          </p:cNvPr>
          <p:cNvSpPr>
            <a:spLocks noGrp="1" noChangeAspect="1"/>
          </p:cNvSpPr>
          <p:nvPr>
            <p:ph type="pic" sz="quarter" idx="19"/>
          </p:nvPr>
        </p:nvSpPr>
        <p:spPr>
          <a:xfrm>
            <a:off x="14085305" y="6858006"/>
            <a:ext cx="10290930" cy="6862072"/>
          </a:xfrm>
          <a:prstGeom prst="rect">
            <a:avLst/>
          </a:prstGeom>
        </p:spPr>
        <p:txBody>
          <a:bodyPr rtlCol="0" anchor="ctr">
            <a:normAutofit/>
          </a:bodyPr>
          <a:lstStyle>
            <a:lvl1pPr marL="0" indent="0" algn="ctr">
              <a:buNone/>
              <a:defRPr sz="5600" baseline="0">
                <a:solidFill>
                  <a:schemeClr val="bg1"/>
                </a:solidFill>
              </a:defRPr>
            </a:lvl1pPr>
          </a:lstStyle>
          <a:p>
            <a:pPr lvl="0"/>
            <a:r>
              <a:rPr lang="en-US" noProof="0"/>
              <a:t>Click icon to add picture</a:t>
            </a:r>
          </a:p>
        </p:txBody>
      </p:sp>
      <p:sp>
        <p:nvSpPr>
          <p:cNvPr id="8" name="Picture Placeholder 11">
            <a:extLst>
              <a:ext uri="{FF2B5EF4-FFF2-40B4-BE49-F238E27FC236}">
                <a16:creationId xmlns:a16="http://schemas.microsoft.com/office/drawing/2014/main" id="{2B8E7120-DB7F-421C-AADB-6133DEE46DCB}"/>
              </a:ext>
            </a:extLst>
          </p:cNvPr>
          <p:cNvSpPr>
            <a:spLocks noGrp="1" noChangeAspect="1"/>
          </p:cNvSpPr>
          <p:nvPr>
            <p:ph type="pic" sz="quarter" idx="20"/>
          </p:nvPr>
        </p:nvSpPr>
        <p:spPr>
          <a:xfrm>
            <a:off x="14085302" y="0"/>
            <a:ext cx="10284824" cy="6858000"/>
          </a:xfrm>
          <a:prstGeom prst="rect">
            <a:avLst/>
          </a:prstGeom>
        </p:spPr>
        <p:txBody>
          <a:bodyPr rtlCol="0" anchor="ctr">
            <a:normAutofit/>
          </a:bodyPr>
          <a:lstStyle>
            <a:lvl1pPr marL="0" indent="0" algn="ctr">
              <a:buNone/>
              <a:defRPr sz="5600" baseline="0">
                <a:solidFill>
                  <a:schemeClr val="bg1"/>
                </a:solidFill>
              </a:defRPr>
            </a:lvl1pPr>
          </a:lstStyle>
          <a:p>
            <a:pPr lvl="0"/>
            <a:r>
              <a:rPr lang="en-US" noProof="0"/>
              <a:t>Click icon to add picture</a:t>
            </a:r>
          </a:p>
        </p:txBody>
      </p:sp>
      <p:sp>
        <p:nvSpPr>
          <p:cNvPr id="9" name="Text Placeholder 20">
            <a:extLst>
              <a:ext uri="{FF2B5EF4-FFF2-40B4-BE49-F238E27FC236}">
                <a16:creationId xmlns:a16="http://schemas.microsoft.com/office/drawing/2014/main" id="{461C3B6E-2FBA-42B3-BB0A-BE0A83836489}"/>
              </a:ext>
            </a:extLst>
          </p:cNvPr>
          <p:cNvSpPr>
            <a:spLocks noGrp="1"/>
          </p:cNvSpPr>
          <p:nvPr>
            <p:ph type="body" sz="quarter" idx="16"/>
          </p:nvPr>
        </p:nvSpPr>
        <p:spPr>
          <a:xfrm>
            <a:off x="1579041" y="4521875"/>
            <a:ext cx="10612954" cy="7833438"/>
          </a:xfrm>
          <a:prstGeom prst="rect">
            <a:avLst/>
          </a:prstGeom>
        </p:spPr>
        <p:txBody>
          <a:bodyPr>
            <a:noAutofit/>
          </a:bodyPr>
          <a:lstStyle>
            <a:lvl1pPr marL="728084" indent="-728084">
              <a:buFont typeface="Arial" panose="020B0604020202020204" pitchFamily="34" charset="0"/>
              <a:buChar char="•"/>
              <a:defRPr sz="5600" b="0" baseline="0">
                <a:solidFill>
                  <a:schemeClr val="bg1"/>
                </a:solidFill>
              </a:defRPr>
            </a:lvl1pPr>
            <a:lvl2pPr marL="1097200" indent="0">
              <a:buFont typeface="Arial"/>
              <a:buNone/>
              <a:defRPr sz="7466">
                <a:solidFill>
                  <a:schemeClr val="bg1"/>
                </a:solidFill>
              </a:defRPr>
            </a:lvl2pPr>
            <a:lvl3pPr marL="2529648" indent="-457168">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itle 1">
            <a:extLst>
              <a:ext uri="{FF2B5EF4-FFF2-40B4-BE49-F238E27FC236}">
                <a16:creationId xmlns:a16="http://schemas.microsoft.com/office/drawing/2014/main" id="{D670BE03-BC5F-417C-BDEA-73E100B43E0F}"/>
              </a:ext>
            </a:extLst>
          </p:cNvPr>
          <p:cNvSpPr>
            <a:spLocks noGrp="1"/>
          </p:cNvSpPr>
          <p:nvPr>
            <p:ph type="title"/>
          </p:nvPr>
        </p:nvSpPr>
        <p:spPr>
          <a:xfrm>
            <a:off x="1579034" y="1360702"/>
            <a:ext cx="10612960" cy="1794936"/>
          </a:xfrm>
          <a:prstGeom prst="rect">
            <a:avLst/>
          </a:prstGeom>
        </p:spPr>
        <p:txBody>
          <a:bodyPr/>
          <a:lstStyle>
            <a:lvl1pPr>
              <a:defRPr sz="720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390175032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Text+2 landscape pics_green">
    <p:bg>
      <p:bgPr>
        <a:solidFill>
          <a:schemeClr val="accent5"/>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126A3FE-EFBF-47B3-9B11-2DC42914A6F9}"/>
              </a:ext>
            </a:extLst>
          </p:cNvPr>
          <p:cNvSpPr>
            <a:spLocks noGrp="1" noChangeAspect="1"/>
          </p:cNvSpPr>
          <p:nvPr>
            <p:ph type="pic" sz="quarter" idx="19"/>
          </p:nvPr>
        </p:nvSpPr>
        <p:spPr>
          <a:xfrm>
            <a:off x="14105291" y="6858006"/>
            <a:ext cx="10290930" cy="6862072"/>
          </a:xfrm>
          <a:prstGeom prst="rect">
            <a:avLst/>
          </a:prstGeom>
        </p:spPr>
        <p:txBody>
          <a:bodyPr rtlCol="0" anchor="ctr">
            <a:normAutofit/>
          </a:bodyPr>
          <a:lstStyle>
            <a:lvl1pPr marL="0" indent="0" algn="ctr">
              <a:buNone/>
              <a:defRPr sz="5600" baseline="0">
                <a:solidFill>
                  <a:schemeClr val="bg1"/>
                </a:solidFill>
              </a:defRPr>
            </a:lvl1pPr>
          </a:lstStyle>
          <a:p>
            <a:pPr lvl="0"/>
            <a:r>
              <a:rPr lang="en-US" noProof="0"/>
              <a:t>Click icon to add picture</a:t>
            </a:r>
          </a:p>
        </p:txBody>
      </p:sp>
      <p:sp>
        <p:nvSpPr>
          <p:cNvPr id="8" name="Picture Placeholder 11">
            <a:extLst>
              <a:ext uri="{FF2B5EF4-FFF2-40B4-BE49-F238E27FC236}">
                <a16:creationId xmlns:a16="http://schemas.microsoft.com/office/drawing/2014/main" id="{2B8E7120-DB7F-421C-AADB-6133DEE46DCB}"/>
              </a:ext>
            </a:extLst>
          </p:cNvPr>
          <p:cNvSpPr>
            <a:spLocks noGrp="1" noChangeAspect="1"/>
          </p:cNvSpPr>
          <p:nvPr>
            <p:ph type="pic" sz="quarter" idx="20"/>
          </p:nvPr>
        </p:nvSpPr>
        <p:spPr>
          <a:xfrm>
            <a:off x="14105286" y="0"/>
            <a:ext cx="10284824" cy="6858000"/>
          </a:xfrm>
          <a:prstGeom prst="rect">
            <a:avLst/>
          </a:prstGeom>
        </p:spPr>
        <p:txBody>
          <a:bodyPr rtlCol="0" anchor="ctr">
            <a:normAutofit/>
          </a:bodyPr>
          <a:lstStyle>
            <a:lvl1pPr marL="0" indent="0" algn="ctr">
              <a:buNone/>
              <a:defRPr sz="5600" baseline="0">
                <a:solidFill>
                  <a:schemeClr val="bg1"/>
                </a:solidFill>
              </a:defRPr>
            </a:lvl1pPr>
          </a:lstStyle>
          <a:p>
            <a:pPr lvl="0"/>
            <a:r>
              <a:rPr lang="en-US" noProof="0"/>
              <a:t>Click icon to add picture</a:t>
            </a:r>
          </a:p>
        </p:txBody>
      </p:sp>
      <p:sp>
        <p:nvSpPr>
          <p:cNvPr id="10" name="Text Placeholder 20">
            <a:extLst>
              <a:ext uri="{FF2B5EF4-FFF2-40B4-BE49-F238E27FC236}">
                <a16:creationId xmlns:a16="http://schemas.microsoft.com/office/drawing/2014/main" id="{8A7609CD-A17E-44C8-BC02-B49A0942D772}"/>
              </a:ext>
            </a:extLst>
          </p:cNvPr>
          <p:cNvSpPr>
            <a:spLocks noGrp="1"/>
          </p:cNvSpPr>
          <p:nvPr>
            <p:ph type="body" sz="quarter" idx="16"/>
          </p:nvPr>
        </p:nvSpPr>
        <p:spPr>
          <a:xfrm>
            <a:off x="1579041" y="4521875"/>
            <a:ext cx="10612954" cy="7833438"/>
          </a:xfrm>
          <a:prstGeom prst="rect">
            <a:avLst/>
          </a:prstGeom>
        </p:spPr>
        <p:txBody>
          <a:bodyPr>
            <a:noAutofit/>
          </a:bodyPr>
          <a:lstStyle>
            <a:lvl1pPr marL="728084" indent="-728084">
              <a:buFont typeface="Arial" panose="020B0604020202020204" pitchFamily="34" charset="0"/>
              <a:buChar char="•"/>
              <a:defRPr sz="5600" b="0" baseline="0">
                <a:solidFill>
                  <a:schemeClr val="bg1"/>
                </a:solidFill>
              </a:defRPr>
            </a:lvl1pPr>
            <a:lvl2pPr marL="1097200" indent="0">
              <a:buFont typeface="Arial"/>
              <a:buNone/>
              <a:defRPr sz="7466">
                <a:solidFill>
                  <a:schemeClr val="bg1"/>
                </a:solidFill>
              </a:defRPr>
            </a:lvl2pPr>
            <a:lvl3pPr marL="2529648" indent="-457168">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EA3D9552-35B4-45E6-B8D3-8840172259B3}"/>
              </a:ext>
            </a:extLst>
          </p:cNvPr>
          <p:cNvSpPr>
            <a:spLocks noGrp="1"/>
          </p:cNvSpPr>
          <p:nvPr>
            <p:ph type="title"/>
          </p:nvPr>
        </p:nvSpPr>
        <p:spPr>
          <a:xfrm>
            <a:off x="1579034" y="1360702"/>
            <a:ext cx="10612960" cy="1794936"/>
          </a:xfrm>
          <a:prstGeom prst="rect">
            <a:avLst/>
          </a:prstGeom>
        </p:spPr>
        <p:txBody>
          <a:bodyPr/>
          <a:lstStyle>
            <a:lvl1pPr>
              <a:defRPr sz="720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314217665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Text+2 landscape pics_orange">
    <p:bg>
      <p:bgPr>
        <a:solidFill>
          <a:schemeClr val="accent3"/>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126A3FE-EFBF-47B3-9B11-2DC42914A6F9}"/>
              </a:ext>
            </a:extLst>
          </p:cNvPr>
          <p:cNvSpPr>
            <a:spLocks noGrp="1" noChangeAspect="1"/>
          </p:cNvSpPr>
          <p:nvPr>
            <p:ph type="pic" sz="quarter" idx="19"/>
          </p:nvPr>
        </p:nvSpPr>
        <p:spPr>
          <a:xfrm>
            <a:off x="14085305" y="6858006"/>
            <a:ext cx="10290930" cy="6862072"/>
          </a:xfrm>
          <a:prstGeom prst="rect">
            <a:avLst/>
          </a:prstGeom>
        </p:spPr>
        <p:txBody>
          <a:bodyPr rtlCol="0" anchor="ctr">
            <a:normAutofit/>
          </a:bodyPr>
          <a:lstStyle>
            <a:lvl1pPr marL="0" indent="0" algn="ctr">
              <a:buNone/>
              <a:defRPr sz="5600" baseline="0">
                <a:solidFill>
                  <a:schemeClr val="bg1"/>
                </a:solidFill>
              </a:defRPr>
            </a:lvl1pPr>
          </a:lstStyle>
          <a:p>
            <a:pPr lvl="0"/>
            <a:r>
              <a:rPr lang="en-US" noProof="0"/>
              <a:t>Click icon to add picture</a:t>
            </a:r>
          </a:p>
        </p:txBody>
      </p:sp>
      <p:sp>
        <p:nvSpPr>
          <p:cNvPr id="8" name="Picture Placeholder 11">
            <a:extLst>
              <a:ext uri="{FF2B5EF4-FFF2-40B4-BE49-F238E27FC236}">
                <a16:creationId xmlns:a16="http://schemas.microsoft.com/office/drawing/2014/main" id="{2B8E7120-DB7F-421C-AADB-6133DEE46DCB}"/>
              </a:ext>
            </a:extLst>
          </p:cNvPr>
          <p:cNvSpPr>
            <a:spLocks noGrp="1" noChangeAspect="1"/>
          </p:cNvSpPr>
          <p:nvPr>
            <p:ph type="pic" sz="quarter" idx="20"/>
          </p:nvPr>
        </p:nvSpPr>
        <p:spPr>
          <a:xfrm>
            <a:off x="14085302" y="0"/>
            <a:ext cx="10284824" cy="6858000"/>
          </a:xfrm>
          <a:prstGeom prst="rect">
            <a:avLst/>
          </a:prstGeom>
        </p:spPr>
        <p:txBody>
          <a:bodyPr rtlCol="0" anchor="ctr">
            <a:normAutofit/>
          </a:bodyPr>
          <a:lstStyle>
            <a:lvl1pPr marL="0" indent="0" algn="ctr">
              <a:buNone/>
              <a:defRPr sz="5600" baseline="0">
                <a:solidFill>
                  <a:schemeClr val="bg1"/>
                </a:solidFill>
              </a:defRPr>
            </a:lvl1pPr>
          </a:lstStyle>
          <a:p>
            <a:pPr lvl="0"/>
            <a:r>
              <a:rPr lang="en-US" noProof="0"/>
              <a:t>Click icon to add picture</a:t>
            </a:r>
          </a:p>
        </p:txBody>
      </p:sp>
      <p:sp>
        <p:nvSpPr>
          <p:cNvPr id="10" name="Text Placeholder 20">
            <a:extLst>
              <a:ext uri="{FF2B5EF4-FFF2-40B4-BE49-F238E27FC236}">
                <a16:creationId xmlns:a16="http://schemas.microsoft.com/office/drawing/2014/main" id="{9698BC4A-29D0-465F-B418-D0AD3A409CD3}"/>
              </a:ext>
            </a:extLst>
          </p:cNvPr>
          <p:cNvSpPr>
            <a:spLocks noGrp="1"/>
          </p:cNvSpPr>
          <p:nvPr>
            <p:ph type="body" sz="quarter" idx="16"/>
          </p:nvPr>
        </p:nvSpPr>
        <p:spPr>
          <a:xfrm>
            <a:off x="1579041" y="4521875"/>
            <a:ext cx="10612954" cy="7833438"/>
          </a:xfrm>
          <a:prstGeom prst="rect">
            <a:avLst/>
          </a:prstGeom>
        </p:spPr>
        <p:txBody>
          <a:bodyPr>
            <a:noAutofit/>
          </a:bodyPr>
          <a:lstStyle>
            <a:lvl1pPr marL="728084" indent="-728084">
              <a:buFont typeface="Arial" panose="020B0604020202020204" pitchFamily="34" charset="0"/>
              <a:buChar char="•"/>
              <a:defRPr sz="5600" b="0" baseline="0">
                <a:solidFill>
                  <a:schemeClr val="bg1"/>
                </a:solidFill>
              </a:defRPr>
            </a:lvl1pPr>
            <a:lvl2pPr marL="1097200" indent="0">
              <a:buFont typeface="Arial"/>
              <a:buNone/>
              <a:defRPr sz="7466">
                <a:solidFill>
                  <a:schemeClr val="bg1"/>
                </a:solidFill>
              </a:defRPr>
            </a:lvl2pPr>
            <a:lvl3pPr marL="2529648" indent="-457168">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C8E26596-8526-4ADF-BF19-A54DCBCF2669}"/>
              </a:ext>
            </a:extLst>
          </p:cNvPr>
          <p:cNvSpPr>
            <a:spLocks noGrp="1"/>
          </p:cNvSpPr>
          <p:nvPr>
            <p:ph type="title"/>
          </p:nvPr>
        </p:nvSpPr>
        <p:spPr>
          <a:xfrm>
            <a:off x="1579034" y="1360702"/>
            <a:ext cx="10612960" cy="1794936"/>
          </a:xfrm>
          <a:prstGeom prst="rect">
            <a:avLst/>
          </a:prstGeom>
        </p:spPr>
        <p:txBody>
          <a:bodyPr/>
          <a:lstStyle>
            <a:lvl1pPr>
              <a:defRPr sz="720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189210530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ogo - ROEU Rural Developm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444131-0C41-46EB-8E44-701D9C966C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24384002" cy="13716000"/>
          </a:xfrm>
          <a:prstGeom prst="rect">
            <a:avLst/>
          </a:prstGeom>
        </p:spPr>
      </p:pic>
      <p:sp>
        <p:nvSpPr>
          <p:cNvPr id="2" name="TextBox 1">
            <a:extLst>
              <a:ext uri="{FF2B5EF4-FFF2-40B4-BE49-F238E27FC236}">
                <a16:creationId xmlns:a16="http://schemas.microsoft.com/office/drawing/2014/main" id="{33F1DF92-EC82-45EA-BFAC-1D3F7F00CB42}"/>
              </a:ext>
            </a:extLst>
          </p:cNvPr>
          <p:cNvSpPr txBox="1"/>
          <p:nvPr userDrawn="1"/>
        </p:nvSpPr>
        <p:spPr>
          <a:xfrm>
            <a:off x="273109" y="12972290"/>
            <a:ext cx="8271054" cy="338554"/>
          </a:xfrm>
          <a:prstGeom prst="rect">
            <a:avLst/>
          </a:prstGeom>
          <a:noFill/>
        </p:spPr>
        <p:txBody>
          <a:bodyPr wrap="square" rtlCol="0">
            <a:spAutoFit/>
          </a:bodyPr>
          <a:lstStyle/>
          <a:p>
            <a:r>
              <a:rPr lang="sv-SE" sz="1600" err="1">
                <a:solidFill>
                  <a:schemeClr val="bg1"/>
                </a:solidFill>
                <a:effectLst/>
              </a:rPr>
              <a:t>Samina, Kosovo. Photo: Marcus Lundstedt</a:t>
            </a:r>
          </a:p>
        </p:txBody>
      </p:sp>
      <p:pic>
        <p:nvPicPr>
          <p:cNvPr id="5" name="Picture 4">
            <a:extLst>
              <a:ext uri="{FF2B5EF4-FFF2-40B4-BE49-F238E27FC236}">
                <a16:creationId xmlns:a16="http://schemas.microsoft.com/office/drawing/2014/main" id="{45243E0D-2F4C-4D45-86E6-C68B90971FA3}"/>
              </a:ext>
            </a:extLst>
          </p:cNvPr>
          <p:cNvPicPr>
            <a:picLocks noChangeAspect="1"/>
          </p:cNvPicPr>
          <p:nvPr userDrawn="1"/>
        </p:nvPicPr>
        <p:blipFill>
          <a:blip r:embed="rId3"/>
          <a:stretch>
            <a:fillRect/>
          </a:stretch>
        </p:blipFill>
        <p:spPr>
          <a:xfrm>
            <a:off x="6170453" y="5256028"/>
            <a:ext cx="12031134" cy="3203944"/>
          </a:xfrm>
          <a:prstGeom prst="rect">
            <a:avLst/>
          </a:prstGeom>
        </p:spPr>
      </p:pic>
    </p:spTree>
    <p:extLst>
      <p:ext uri="{BB962C8B-B14F-4D97-AF65-F5344CB8AC3E}">
        <p14:creationId xmlns:p14="http://schemas.microsoft.com/office/powerpoint/2010/main" val="220518792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Header+Text+landscape pic_purple">
    <p:bg>
      <p:bgPr>
        <a:solidFill>
          <a:srgbClr val="703296"/>
        </a:solidFill>
        <a:effectLst/>
      </p:bgPr>
    </p:bg>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2B8E7120-DB7F-421C-AADB-6133DEE46DCB}"/>
              </a:ext>
            </a:extLst>
          </p:cNvPr>
          <p:cNvSpPr>
            <a:spLocks noGrp="1" noChangeAspect="1"/>
          </p:cNvSpPr>
          <p:nvPr>
            <p:ph type="pic" sz="quarter" idx="20"/>
          </p:nvPr>
        </p:nvSpPr>
        <p:spPr>
          <a:xfrm>
            <a:off x="14091406" y="3630858"/>
            <a:ext cx="10284824" cy="6858000"/>
          </a:xfrm>
          <a:prstGeom prst="rect">
            <a:avLst/>
          </a:prstGeom>
        </p:spPr>
        <p:txBody>
          <a:bodyPr rtlCol="0" anchor="ctr">
            <a:normAutofit/>
          </a:bodyPr>
          <a:lstStyle>
            <a:lvl1pPr marL="0" indent="0" algn="ctr">
              <a:buNone/>
              <a:defRPr baseline="0">
                <a:solidFill>
                  <a:schemeClr val="bg1"/>
                </a:solidFill>
              </a:defRPr>
            </a:lvl1pPr>
          </a:lstStyle>
          <a:p>
            <a:pPr lvl="0"/>
            <a:r>
              <a:rPr lang="en-US" noProof="0"/>
              <a:t>Click icon to add picture</a:t>
            </a:r>
          </a:p>
        </p:txBody>
      </p:sp>
      <p:sp>
        <p:nvSpPr>
          <p:cNvPr id="9" name="Text Placeholder 20">
            <a:extLst>
              <a:ext uri="{FF2B5EF4-FFF2-40B4-BE49-F238E27FC236}">
                <a16:creationId xmlns:a16="http://schemas.microsoft.com/office/drawing/2014/main" id="{461C3B6E-2FBA-42B3-BB0A-BE0A83836489}"/>
              </a:ext>
            </a:extLst>
          </p:cNvPr>
          <p:cNvSpPr>
            <a:spLocks noGrp="1"/>
          </p:cNvSpPr>
          <p:nvPr>
            <p:ph type="body" sz="quarter" idx="16"/>
          </p:nvPr>
        </p:nvSpPr>
        <p:spPr>
          <a:xfrm>
            <a:off x="1551281" y="3630859"/>
            <a:ext cx="10612954" cy="8586246"/>
          </a:xfrm>
          <a:prstGeom prst="rect">
            <a:avLst/>
          </a:prstGeom>
        </p:spPr>
        <p:txBody>
          <a:bodyPr>
            <a:noAutofit/>
          </a:bodyPr>
          <a:lstStyle>
            <a:lvl1pPr marL="728084" indent="-728084">
              <a:buFont typeface="Arial" panose="020B0604020202020204" pitchFamily="34" charset="0"/>
              <a:buChar char="•"/>
              <a:defRPr sz="7466" b="0" baseline="0">
                <a:solidFill>
                  <a:schemeClr val="bg1"/>
                </a:solidFill>
              </a:defRPr>
            </a:lvl1pPr>
            <a:lvl2pPr marL="1097200" indent="0">
              <a:buFont typeface="Arial"/>
              <a:buNone/>
              <a:defRPr sz="7466">
                <a:solidFill>
                  <a:schemeClr val="bg1"/>
                </a:solidFill>
              </a:defRPr>
            </a:lvl2pPr>
            <a:lvl3pPr marL="2529648" indent="-457168">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44FAF353-3840-4B29-BFF5-E67454DC8172}"/>
              </a:ext>
            </a:extLst>
          </p:cNvPr>
          <p:cNvSpPr>
            <a:spLocks noGrp="1"/>
          </p:cNvSpPr>
          <p:nvPr>
            <p:ph type="title"/>
          </p:nvPr>
        </p:nvSpPr>
        <p:spPr>
          <a:xfrm>
            <a:off x="1579034" y="1360702"/>
            <a:ext cx="18912080" cy="1794936"/>
          </a:xfrm>
          <a:prstGeom prst="rect">
            <a:avLst/>
          </a:prstGeom>
        </p:spPr>
        <p:txBody>
          <a:bodyPr/>
          <a:lstStyle>
            <a:lvl1pPr>
              <a:defRPr sz="9600">
                <a:solidFill>
                  <a:schemeClr val="bg1"/>
                </a:solidFill>
              </a:defRPr>
            </a:lvl1pPr>
          </a:lstStyle>
          <a:p>
            <a:pPr lvl="0"/>
            <a:r>
              <a:rPr lang="en-US"/>
              <a:t>Click to edit Master title style</a:t>
            </a:r>
          </a:p>
        </p:txBody>
      </p:sp>
      <p:pic>
        <p:nvPicPr>
          <p:cNvPr id="7" name="Picture 6">
            <a:extLst>
              <a:ext uri="{FF2B5EF4-FFF2-40B4-BE49-F238E27FC236}">
                <a16:creationId xmlns:a16="http://schemas.microsoft.com/office/drawing/2014/main" id="{182154B4-B236-404F-AF3F-0AD5C1F9299E}"/>
              </a:ext>
            </a:extLst>
          </p:cNvPr>
          <p:cNvPicPr>
            <a:picLocks noChangeAspect="1"/>
          </p:cNvPicPr>
          <p:nvPr userDrawn="1"/>
        </p:nvPicPr>
        <p:blipFill>
          <a:blip r:embed="rId2"/>
          <a:stretch>
            <a:fillRect/>
          </a:stretch>
        </p:blipFill>
        <p:spPr>
          <a:xfrm>
            <a:off x="20564958" y="12312189"/>
            <a:ext cx="3006252" cy="800578"/>
          </a:xfrm>
          <a:prstGeom prst="rect">
            <a:avLst/>
          </a:prstGeom>
        </p:spPr>
      </p:pic>
    </p:spTree>
    <p:extLst>
      <p:ext uri="{BB962C8B-B14F-4D97-AF65-F5344CB8AC3E}">
        <p14:creationId xmlns:p14="http://schemas.microsoft.com/office/powerpoint/2010/main" val="206199943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eader+Text+landscape pic_green">
    <p:bg>
      <p:bgPr>
        <a:solidFill>
          <a:schemeClr val="accent5"/>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B6D87F8-4120-45F3-9498-6282F0F0764E}"/>
              </a:ext>
            </a:extLst>
          </p:cNvPr>
          <p:cNvSpPr>
            <a:spLocks noGrp="1"/>
          </p:cNvSpPr>
          <p:nvPr>
            <p:ph type="title"/>
          </p:nvPr>
        </p:nvSpPr>
        <p:spPr>
          <a:xfrm>
            <a:off x="1579034" y="1360702"/>
            <a:ext cx="18912080" cy="1794936"/>
          </a:xfrm>
          <a:prstGeom prst="rect">
            <a:avLst/>
          </a:prstGeom>
        </p:spPr>
        <p:txBody>
          <a:bodyPr/>
          <a:lstStyle>
            <a:lvl1pPr>
              <a:defRPr sz="9600">
                <a:solidFill>
                  <a:schemeClr val="bg1"/>
                </a:solidFill>
              </a:defRPr>
            </a:lvl1pPr>
          </a:lstStyle>
          <a:p>
            <a:pPr lvl="0"/>
            <a:r>
              <a:rPr lang="en-US"/>
              <a:t>Click to edit Master title style</a:t>
            </a:r>
          </a:p>
        </p:txBody>
      </p:sp>
      <p:sp>
        <p:nvSpPr>
          <p:cNvPr id="16" name="Picture Placeholder 11">
            <a:extLst>
              <a:ext uri="{FF2B5EF4-FFF2-40B4-BE49-F238E27FC236}">
                <a16:creationId xmlns:a16="http://schemas.microsoft.com/office/drawing/2014/main" id="{CD709ADC-1BE5-4859-BA7A-D0AA6EDE963C}"/>
              </a:ext>
            </a:extLst>
          </p:cNvPr>
          <p:cNvSpPr>
            <a:spLocks noGrp="1" noChangeAspect="1"/>
          </p:cNvSpPr>
          <p:nvPr>
            <p:ph type="pic" sz="quarter" idx="20"/>
          </p:nvPr>
        </p:nvSpPr>
        <p:spPr>
          <a:xfrm>
            <a:off x="14091406" y="3630858"/>
            <a:ext cx="10284824" cy="6858000"/>
          </a:xfrm>
          <a:prstGeom prst="rect">
            <a:avLst/>
          </a:prstGeom>
        </p:spPr>
        <p:txBody>
          <a:bodyPr rtlCol="0" anchor="ctr">
            <a:normAutofit/>
          </a:bodyPr>
          <a:lstStyle>
            <a:lvl1pPr marL="0" indent="0" algn="ctr">
              <a:buNone/>
              <a:defRPr baseline="0">
                <a:solidFill>
                  <a:schemeClr val="bg1"/>
                </a:solidFill>
              </a:defRPr>
            </a:lvl1pPr>
          </a:lstStyle>
          <a:p>
            <a:pPr lvl="0"/>
            <a:r>
              <a:rPr lang="en-US" noProof="0"/>
              <a:t>Click icon to add picture</a:t>
            </a:r>
          </a:p>
        </p:txBody>
      </p:sp>
      <p:sp>
        <p:nvSpPr>
          <p:cNvPr id="17" name="Text Placeholder 20">
            <a:extLst>
              <a:ext uri="{FF2B5EF4-FFF2-40B4-BE49-F238E27FC236}">
                <a16:creationId xmlns:a16="http://schemas.microsoft.com/office/drawing/2014/main" id="{108F3D00-176B-415C-A30E-09FAD8266EE2}"/>
              </a:ext>
            </a:extLst>
          </p:cNvPr>
          <p:cNvSpPr>
            <a:spLocks noGrp="1"/>
          </p:cNvSpPr>
          <p:nvPr>
            <p:ph type="body" sz="quarter" idx="16"/>
          </p:nvPr>
        </p:nvSpPr>
        <p:spPr>
          <a:xfrm>
            <a:off x="1551281" y="3630859"/>
            <a:ext cx="10612954" cy="8586246"/>
          </a:xfrm>
          <a:prstGeom prst="rect">
            <a:avLst/>
          </a:prstGeom>
        </p:spPr>
        <p:txBody>
          <a:bodyPr>
            <a:noAutofit/>
          </a:bodyPr>
          <a:lstStyle>
            <a:lvl1pPr marL="728084" indent="-728084">
              <a:buFont typeface="Arial" panose="020B0604020202020204" pitchFamily="34" charset="0"/>
              <a:buChar char="•"/>
              <a:defRPr sz="7466" b="0" baseline="0">
                <a:solidFill>
                  <a:schemeClr val="bg1"/>
                </a:solidFill>
              </a:defRPr>
            </a:lvl1pPr>
            <a:lvl2pPr marL="1097200" indent="0">
              <a:buFont typeface="Arial"/>
              <a:buNone/>
              <a:defRPr sz="7466">
                <a:solidFill>
                  <a:schemeClr val="bg1"/>
                </a:solidFill>
              </a:defRPr>
            </a:lvl2pPr>
            <a:lvl3pPr marL="2529648" indent="-457168">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71F51903-A863-49DE-AB31-FC75643ED4E0}"/>
              </a:ext>
            </a:extLst>
          </p:cNvPr>
          <p:cNvPicPr>
            <a:picLocks noChangeAspect="1"/>
          </p:cNvPicPr>
          <p:nvPr userDrawn="1"/>
        </p:nvPicPr>
        <p:blipFill>
          <a:blip r:embed="rId2"/>
          <a:stretch>
            <a:fillRect/>
          </a:stretch>
        </p:blipFill>
        <p:spPr>
          <a:xfrm>
            <a:off x="20564958" y="12312189"/>
            <a:ext cx="3006252" cy="800578"/>
          </a:xfrm>
          <a:prstGeom prst="rect">
            <a:avLst/>
          </a:prstGeom>
        </p:spPr>
      </p:pic>
    </p:spTree>
    <p:extLst>
      <p:ext uri="{BB962C8B-B14F-4D97-AF65-F5344CB8AC3E}">
        <p14:creationId xmlns:p14="http://schemas.microsoft.com/office/powerpoint/2010/main" val="166451795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Header+Text+landscape pic_orange">
    <p:bg>
      <p:bgPr>
        <a:solidFill>
          <a:schemeClr val="accent3"/>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EDB176D-3E59-42B5-9225-03C1061A184B}"/>
              </a:ext>
            </a:extLst>
          </p:cNvPr>
          <p:cNvSpPr>
            <a:spLocks noGrp="1"/>
          </p:cNvSpPr>
          <p:nvPr>
            <p:ph type="title"/>
          </p:nvPr>
        </p:nvSpPr>
        <p:spPr>
          <a:xfrm>
            <a:off x="1579034" y="1360702"/>
            <a:ext cx="18912080" cy="1794936"/>
          </a:xfrm>
          <a:prstGeom prst="rect">
            <a:avLst/>
          </a:prstGeom>
        </p:spPr>
        <p:txBody>
          <a:bodyPr/>
          <a:lstStyle>
            <a:lvl1pPr>
              <a:defRPr sz="7200">
                <a:solidFill>
                  <a:schemeClr val="bg1"/>
                </a:solidFill>
              </a:defRPr>
            </a:lvl1pPr>
          </a:lstStyle>
          <a:p>
            <a:pPr lvl="0"/>
            <a:r>
              <a:rPr lang="en-US"/>
              <a:t>Click to edit Master title style</a:t>
            </a:r>
          </a:p>
        </p:txBody>
      </p:sp>
      <p:sp>
        <p:nvSpPr>
          <p:cNvPr id="13" name="Picture Placeholder 11">
            <a:extLst>
              <a:ext uri="{FF2B5EF4-FFF2-40B4-BE49-F238E27FC236}">
                <a16:creationId xmlns:a16="http://schemas.microsoft.com/office/drawing/2014/main" id="{564F4E99-648E-4101-81AA-84FE680F4F50}"/>
              </a:ext>
            </a:extLst>
          </p:cNvPr>
          <p:cNvSpPr>
            <a:spLocks noGrp="1" noChangeAspect="1"/>
          </p:cNvSpPr>
          <p:nvPr>
            <p:ph type="pic" sz="quarter" idx="20"/>
          </p:nvPr>
        </p:nvSpPr>
        <p:spPr>
          <a:xfrm>
            <a:off x="14091406" y="3630858"/>
            <a:ext cx="10284824" cy="6858000"/>
          </a:xfrm>
          <a:prstGeom prst="rect">
            <a:avLst/>
          </a:prstGeom>
        </p:spPr>
        <p:txBody>
          <a:bodyPr rtlCol="0" anchor="ctr">
            <a:normAutofit/>
          </a:bodyPr>
          <a:lstStyle>
            <a:lvl1pPr marL="0" indent="0" algn="ctr">
              <a:buNone/>
              <a:defRPr sz="5600" baseline="0">
                <a:solidFill>
                  <a:schemeClr val="bg1"/>
                </a:solidFill>
              </a:defRPr>
            </a:lvl1pPr>
          </a:lstStyle>
          <a:p>
            <a:pPr lvl="0"/>
            <a:r>
              <a:rPr lang="en-US" noProof="0"/>
              <a:t>Click icon to add picture</a:t>
            </a:r>
          </a:p>
        </p:txBody>
      </p:sp>
      <p:sp>
        <p:nvSpPr>
          <p:cNvPr id="14" name="Text Placeholder 20">
            <a:extLst>
              <a:ext uri="{FF2B5EF4-FFF2-40B4-BE49-F238E27FC236}">
                <a16:creationId xmlns:a16="http://schemas.microsoft.com/office/drawing/2014/main" id="{C2BA7D88-CDA3-400B-AD92-C0B0975002E5}"/>
              </a:ext>
            </a:extLst>
          </p:cNvPr>
          <p:cNvSpPr>
            <a:spLocks noGrp="1"/>
          </p:cNvSpPr>
          <p:nvPr>
            <p:ph type="body" sz="quarter" idx="16"/>
          </p:nvPr>
        </p:nvSpPr>
        <p:spPr>
          <a:xfrm>
            <a:off x="1551281" y="3630859"/>
            <a:ext cx="10612954" cy="8586246"/>
          </a:xfrm>
          <a:prstGeom prst="rect">
            <a:avLst/>
          </a:prstGeom>
        </p:spPr>
        <p:txBody>
          <a:bodyPr>
            <a:noAutofit/>
          </a:bodyPr>
          <a:lstStyle>
            <a:lvl1pPr marL="728084" indent="-728084">
              <a:buFont typeface="Arial" panose="020B0604020202020204" pitchFamily="34" charset="0"/>
              <a:buChar char="•"/>
              <a:defRPr sz="5600" b="0" baseline="0">
                <a:solidFill>
                  <a:schemeClr val="bg1"/>
                </a:solidFill>
              </a:defRPr>
            </a:lvl1pPr>
            <a:lvl2pPr marL="1097200" indent="0">
              <a:buFont typeface="Arial"/>
              <a:buNone/>
              <a:defRPr sz="7466">
                <a:solidFill>
                  <a:schemeClr val="bg1"/>
                </a:solidFill>
              </a:defRPr>
            </a:lvl2pPr>
            <a:lvl3pPr marL="2529648" indent="-457168">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37A2485B-BC82-4F02-84F3-1263BAB41022}"/>
              </a:ext>
            </a:extLst>
          </p:cNvPr>
          <p:cNvPicPr>
            <a:picLocks noChangeAspect="1"/>
          </p:cNvPicPr>
          <p:nvPr userDrawn="1"/>
        </p:nvPicPr>
        <p:blipFill>
          <a:blip r:embed="rId2"/>
          <a:stretch>
            <a:fillRect/>
          </a:stretch>
        </p:blipFill>
        <p:spPr>
          <a:xfrm>
            <a:off x="20564958" y="12312189"/>
            <a:ext cx="3006252" cy="800578"/>
          </a:xfrm>
          <a:prstGeom prst="rect">
            <a:avLst/>
          </a:prstGeom>
        </p:spPr>
      </p:pic>
    </p:spTree>
    <p:extLst>
      <p:ext uri="{BB962C8B-B14F-4D97-AF65-F5344CB8AC3E}">
        <p14:creationId xmlns:p14="http://schemas.microsoft.com/office/powerpoint/2010/main" val="305276901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Text+large pic_purple">
    <p:bg>
      <p:bgPr>
        <a:solidFill>
          <a:srgbClr val="7030A0"/>
        </a:solidFill>
        <a:effectLst/>
      </p:bgPr>
    </p:bg>
    <p:spTree>
      <p:nvGrpSpPr>
        <p:cNvPr id="1" name=""/>
        <p:cNvGrpSpPr/>
        <p:nvPr/>
      </p:nvGrpSpPr>
      <p:grpSpPr>
        <a:xfrm>
          <a:off x="0" y="0"/>
          <a:ext cx="0" cy="0"/>
          <a:chOff x="0" y="0"/>
          <a:chExt cx="0" cy="0"/>
        </a:xfrm>
      </p:grpSpPr>
      <p:sp>
        <p:nvSpPr>
          <p:cNvPr id="5" name="Platshållare för bild 5">
            <a:extLst>
              <a:ext uri="{FF2B5EF4-FFF2-40B4-BE49-F238E27FC236}">
                <a16:creationId xmlns:a16="http://schemas.microsoft.com/office/drawing/2014/main" id="{9F740605-198D-41D4-806D-F095F4423052}"/>
              </a:ext>
            </a:extLst>
          </p:cNvPr>
          <p:cNvSpPr>
            <a:spLocks noGrp="1" noChangeAspect="1"/>
          </p:cNvSpPr>
          <p:nvPr>
            <p:ph type="pic" sz="quarter" idx="17"/>
          </p:nvPr>
        </p:nvSpPr>
        <p:spPr>
          <a:xfrm>
            <a:off x="12211986" y="0"/>
            <a:ext cx="12192000" cy="13716000"/>
          </a:xfrm>
          <a:prstGeom prst="rect">
            <a:avLst/>
          </a:prstGeom>
          <a:solidFill>
            <a:schemeClr val="bg1"/>
          </a:solidFill>
          <a:ln w="139700">
            <a:noFill/>
            <a:miter lim="800000"/>
          </a:ln>
        </p:spPr>
        <p:txBody>
          <a:bodyPr/>
          <a:lstStyle>
            <a:lvl1pPr marL="0" indent="0">
              <a:buNone/>
              <a:defRPr sz="5600">
                <a:latin typeface="+mn-lt"/>
                <a:cs typeface="Helvetica"/>
              </a:defRPr>
            </a:lvl1pPr>
          </a:lstStyle>
          <a:p>
            <a:pPr lvl="0"/>
            <a:r>
              <a:rPr lang="en-US" noProof="0"/>
              <a:t>Click icon to add picture</a:t>
            </a:r>
          </a:p>
        </p:txBody>
      </p:sp>
      <p:sp>
        <p:nvSpPr>
          <p:cNvPr id="6" name="Text Placeholder 20">
            <a:extLst>
              <a:ext uri="{FF2B5EF4-FFF2-40B4-BE49-F238E27FC236}">
                <a16:creationId xmlns:a16="http://schemas.microsoft.com/office/drawing/2014/main" id="{35576EA0-14DC-4395-A212-0D06023549DF}"/>
              </a:ext>
            </a:extLst>
          </p:cNvPr>
          <p:cNvSpPr>
            <a:spLocks noGrp="1"/>
          </p:cNvSpPr>
          <p:nvPr>
            <p:ph type="body" sz="quarter" idx="16"/>
          </p:nvPr>
        </p:nvSpPr>
        <p:spPr>
          <a:xfrm>
            <a:off x="1579043" y="4521875"/>
            <a:ext cx="9823390" cy="7833438"/>
          </a:xfrm>
          <a:prstGeom prst="rect">
            <a:avLst/>
          </a:prstGeom>
        </p:spPr>
        <p:txBody>
          <a:bodyPr>
            <a:noAutofit/>
          </a:bodyPr>
          <a:lstStyle>
            <a:lvl1pPr marL="728084" indent="-728084">
              <a:buFont typeface="Arial" panose="020B0604020202020204" pitchFamily="34" charset="0"/>
              <a:buChar char="•"/>
              <a:defRPr sz="5600" b="0" baseline="0">
                <a:solidFill>
                  <a:schemeClr val="bg1"/>
                </a:solidFill>
              </a:defRPr>
            </a:lvl1pPr>
            <a:lvl2pPr marL="1097200" indent="0">
              <a:buFont typeface="Arial"/>
              <a:buNone/>
              <a:defRPr sz="7466">
                <a:solidFill>
                  <a:schemeClr val="bg1"/>
                </a:solidFill>
              </a:defRPr>
            </a:lvl2pPr>
            <a:lvl3pPr marL="2529648" indent="-457168">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Title 1">
            <a:extLst>
              <a:ext uri="{FF2B5EF4-FFF2-40B4-BE49-F238E27FC236}">
                <a16:creationId xmlns:a16="http://schemas.microsoft.com/office/drawing/2014/main" id="{2D69E83F-9226-4406-95AB-3C468E597445}"/>
              </a:ext>
            </a:extLst>
          </p:cNvPr>
          <p:cNvSpPr>
            <a:spLocks noGrp="1"/>
          </p:cNvSpPr>
          <p:nvPr>
            <p:ph type="title"/>
          </p:nvPr>
        </p:nvSpPr>
        <p:spPr>
          <a:xfrm>
            <a:off x="1579043" y="1360702"/>
            <a:ext cx="9823394" cy="1794936"/>
          </a:xfrm>
          <a:prstGeom prst="rect">
            <a:avLst/>
          </a:prstGeom>
        </p:spPr>
        <p:txBody>
          <a:bodyPr/>
          <a:lstStyle>
            <a:lvl1pPr>
              <a:defRPr sz="720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321611126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Text+large pic_green">
    <p:bg>
      <p:bgPr>
        <a:solidFill>
          <a:schemeClr val="accent5"/>
        </a:solidFill>
        <a:effectLst/>
      </p:bgPr>
    </p:bg>
    <p:spTree>
      <p:nvGrpSpPr>
        <p:cNvPr id="1" name=""/>
        <p:cNvGrpSpPr/>
        <p:nvPr/>
      </p:nvGrpSpPr>
      <p:grpSpPr>
        <a:xfrm>
          <a:off x="0" y="0"/>
          <a:ext cx="0" cy="0"/>
          <a:chOff x="0" y="0"/>
          <a:chExt cx="0" cy="0"/>
        </a:xfrm>
      </p:grpSpPr>
      <p:sp>
        <p:nvSpPr>
          <p:cNvPr id="5" name="Platshållare för bild 5">
            <a:extLst>
              <a:ext uri="{FF2B5EF4-FFF2-40B4-BE49-F238E27FC236}">
                <a16:creationId xmlns:a16="http://schemas.microsoft.com/office/drawing/2014/main" id="{9F740605-198D-41D4-806D-F095F4423052}"/>
              </a:ext>
            </a:extLst>
          </p:cNvPr>
          <p:cNvSpPr>
            <a:spLocks noGrp="1" noChangeAspect="1"/>
          </p:cNvSpPr>
          <p:nvPr>
            <p:ph type="pic" sz="quarter" idx="17"/>
          </p:nvPr>
        </p:nvSpPr>
        <p:spPr>
          <a:xfrm>
            <a:off x="12211986" y="0"/>
            <a:ext cx="12192000" cy="13716000"/>
          </a:xfrm>
          <a:prstGeom prst="rect">
            <a:avLst/>
          </a:prstGeom>
          <a:solidFill>
            <a:schemeClr val="bg1"/>
          </a:solidFill>
          <a:ln w="139700">
            <a:noFill/>
            <a:miter lim="800000"/>
          </a:ln>
        </p:spPr>
        <p:txBody>
          <a:bodyPr/>
          <a:lstStyle>
            <a:lvl1pPr marL="0" indent="0">
              <a:buNone/>
              <a:defRPr sz="5600">
                <a:latin typeface="+mn-lt"/>
                <a:cs typeface="Helvetica"/>
              </a:defRPr>
            </a:lvl1pPr>
          </a:lstStyle>
          <a:p>
            <a:pPr lvl="0"/>
            <a:r>
              <a:rPr lang="en-US" noProof="0"/>
              <a:t>Click icon to add picture</a:t>
            </a:r>
          </a:p>
        </p:txBody>
      </p:sp>
      <p:sp>
        <p:nvSpPr>
          <p:cNvPr id="6" name="Text Placeholder 20">
            <a:extLst>
              <a:ext uri="{FF2B5EF4-FFF2-40B4-BE49-F238E27FC236}">
                <a16:creationId xmlns:a16="http://schemas.microsoft.com/office/drawing/2014/main" id="{248159B0-4450-49F5-80B6-04745E4E3446}"/>
              </a:ext>
            </a:extLst>
          </p:cNvPr>
          <p:cNvSpPr>
            <a:spLocks noGrp="1"/>
          </p:cNvSpPr>
          <p:nvPr>
            <p:ph type="body" sz="quarter" idx="16"/>
          </p:nvPr>
        </p:nvSpPr>
        <p:spPr>
          <a:xfrm>
            <a:off x="1579043" y="4521875"/>
            <a:ext cx="9823390" cy="7833438"/>
          </a:xfrm>
          <a:prstGeom prst="rect">
            <a:avLst/>
          </a:prstGeom>
        </p:spPr>
        <p:txBody>
          <a:bodyPr>
            <a:noAutofit/>
          </a:bodyPr>
          <a:lstStyle>
            <a:lvl1pPr marL="728084" indent="-728084">
              <a:buFont typeface="Arial" panose="020B0604020202020204" pitchFamily="34" charset="0"/>
              <a:buChar char="•"/>
              <a:defRPr sz="5600" b="0" baseline="0">
                <a:solidFill>
                  <a:schemeClr val="bg1"/>
                </a:solidFill>
              </a:defRPr>
            </a:lvl1pPr>
            <a:lvl2pPr marL="1097200" indent="0">
              <a:buFont typeface="Arial"/>
              <a:buNone/>
              <a:defRPr sz="7466">
                <a:solidFill>
                  <a:schemeClr val="bg1"/>
                </a:solidFill>
              </a:defRPr>
            </a:lvl2pPr>
            <a:lvl3pPr marL="2529648" indent="-457168">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Title 1">
            <a:extLst>
              <a:ext uri="{FF2B5EF4-FFF2-40B4-BE49-F238E27FC236}">
                <a16:creationId xmlns:a16="http://schemas.microsoft.com/office/drawing/2014/main" id="{04575772-228D-47D1-99B4-8B3435337DB4}"/>
              </a:ext>
            </a:extLst>
          </p:cNvPr>
          <p:cNvSpPr>
            <a:spLocks noGrp="1"/>
          </p:cNvSpPr>
          <p:nvPr>
            <p:ph type="title"/>
          </p:nvPr>
        </p:nvSpPr>
        <p:spPr>
          <a:xfrm>
            <a:off x="1579043" y="1360702"/>
            <a:ext cx="9823394" cy="1794936"/>
          </a:xfrm>
          <a:prstGeom prst="rect">
            <a:avLst/>
          </a:prstGeom>
        </p:spPr>
        <p:txBody>
          <a:bodyPr/>
          <a:lstStyle>
            <a:lvl1pPr>
              <a:defRPr sz="720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255104110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Text+large pic_orange">
    <p:bg>
      <p:bgPr>
        <a:solidFill>
          <a:schemeClr val="accent3"/>
        </a:solidFill>
        <a:effectLst/>
      </p:bgPr>
    </p:bg>
    <p:spTree>
      <p:nvGrpSpPr>
        <p:cNvPr id="1" name=""/>
        <p:cNvGrpSpPr/>
        <p:nvPr/>
      </p:nvGrpSpPr>
      <p:grpSpPr>
        <a:xfrm>
          <a:off x="0" y="0"/>
          <a:ext cx="0" cy="0"/>
          <a:chOff x="0" y="0"/>
          <a:chExt cx="0" cy="0"/>
        </a:xfrm>
      </p:grpSpPr>
      <p:sp>
        <p:nvSpPr>
          <p:cNvPr id="5" name="Platshållare för bild 5">
            <a:extLst>
              <a:ext uri="{FF2B5EF4-FFF2-40B4-BE49-F238E27FC236}">
                <a16:creationId xmlns:a16="http://schemas.microsoft.com/office/drawing/2014/main" id="{9F740605-198D-41D4-806D-F095F4423052}"/>
              </a:ext>
            </a:extLst>
          </p:cNvPr>
          <p:cNvSpPr>
            <a:spLocks noGrp="1" noChangeAspect="1"/>
          </p:cNvSpPr>
          <p:nvPr>
            <p:ph type="pic" sz="quarter" idx="17"/>
          </p:nvPr>
        </p:nvSpPr>
        <p:spPr>
          <a:xfrm>
            <a:off x="12211986" y="19352"/>
            <a:ext cx="12192000" cy="13716000"/>
          </a:xfrm>
          <a:prstGeom prst="rect">
            <a:avLst/>
          </a:prstGeom>
          <a:solidFill>
            <a:schemeClr val="bg1"/>
          </a:solidFill>
          <a:ln w="139700">
            <a:noFill/>
            <a:miter lim="800000"/>
          </a:ln>
        </p:spPr>
        <p:txBody>
          <a:bodyPr/>
          <a:lstStyle>
            <a:lvl1pPr marL="0" indent="0">
              <a:buNone/>
              <a:defRPr sz="5600">
                <a:latin typeface="+mn-lt"/>
                <a:cs typeface="Helvetica"/>
              </a:defRPr>
            </a:lvl1pPr>
          </a:lstStyle>
          <a:p>
            <a:pPr lvl="0"/>
            <a:r>
              <a:rPr lang="en-US" noProof="0"/>
              <a:t>Click icon to add picture</a:t>
            </a:r>
          </a:p>
        </p:txBody>
      </p:sp>
      <p:sp>
        <p:nvSpPr>
          <p:cNvPr id="6" name="Text Placeholder 20">
            <a:extLst>
              <a:ext uri="{FF2B5EF4-FFF2-40B4-BE49-F238E27FC236}">
                <a16:creationId xmlns:a16="http://schemas.microsoft.com/office/drawing/2014/main" id="{4C736D6E-2C66-4EB8-9DDC-7145484A72D8}"/>
              </a:ext>
            </a:extLst>
          </p:cNvPr>
          <p:cNvSpPr>
            <a:spLocks noGrp="1"/>
          </p:cNvSpPr>
          <p:nvPr>
            <p:ph type="body" sz="quarter" idx="16"/>
          </p:nvPr>
        </p:nvSpPr>
        <p:spPr>
          <a:xfrm>
            <a:off x="1579043" y="4521875"/>
            <a:ext cx="9823390" cy="7833438"/>
          </a:xfrm>
          <a:prstGeom prst="rect">
            <a:avLst/>
          </a:prstGeom>
        </p:spPr>
        <p:txBody>
          <a:bodyPr>
            <a:noAutofit/>
          </a:bodyPr>
          <a:lstStyle>
            <a:lvl1pPr marL="728084" indent="-728084">
              <a:buFont typeface="Arial" panose="020B0604020202020204" pitchFamily="34" charset="0"/>
              <a:buChar char="•"/>
              <a:defRPr sz="5600" b="0" baseline="0">
                <a:solidFill>
                  <a:schemeClr val="bg1"/>
                </a:solidFill>
              </a:defRPr>
            </a:lvl1pPr>
            <a:lvl2pPr marL="1097200" indent="0">
              <a:buFont typeface="Arial"/>
              <a:buNone/>
              <a:defRPr sz="7466">
                <a:solidFill>
                  <a:schemeClr val="bg1"/>
                </a:solidFill>
              </a:defRPr>
            </a:lvl2pPr>
            <a:lvl3pPr marL="2529648" indent="-457168">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Title 1">
            <a:extLst>
              <a:ext uri="{FF2B5EF4-FFF2-40B4-BE49-F238E27FC236}">
                <a16:creationId xmlns:a16="http://schemas.microsoft.com/office/drawing/2014/main" id="{75AEABFB-A049-4FB0-B008-9FC1E50BA94A}"/>
              </a:ext>
            </a:extLst>
          </p:cNvPr>
          <p:cNvSpPr>
            <a:spLocks noGrp="1"/>
          </p:cNvSpPr>
          <p:nvPr>
            <p:ph type="title"/>
          </p:nvPr>
        </p:nvSpPr>
        <p:spPr>
          <a:xfrm>
            <a:off x="1579043" y="1360702"/>
            <a:ext cx="9823394" cy="1794936"/>
          </a:xfrm>
          <a:prstGeom prst="rect">
            <a:avLst/>
          </a:prstGeom>
        </p:spPr>
        <p:txBody>
          <a:bodyPr/>
          <a:lstStyle>
            <a:lvl1pPr>
              <a:defRPr sz="720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423418269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large picture">
    <p:bg>
      <p:bgPr>
        <a:solidFill>
          <a:srgbClr val="7030A0"/>
        </a:solidFill>
        <a:effectLst/>
      </p:bgPr>
    </p:bg>
    <p:spTree>
      <p:nvGrpSpPr>
        <p:cNvPr id="1" name=""/>
        <p:cNvGrpSpPr/>
        <p:nvPr/>
      </p:nvGrpSpPr>
      <p:grpSpPr>
        <a:xfrm>
          <a:off x="0" y="0"/>
          <a:ext cx="0" cy="0"/>
          <a:chOff x="0" y="0"/>
          <a:chExt cx="0" cy="0"/>
        </a:xfrm>
      </p:grpSpPr>
      <p:sp>
        <p:nvSpPr>
          <p:cNvPr id="9" name="Platshållare för bild 5">
            <a:extLst>
              <a:ext uri="{FF2B5EF4-FFF2-40B4-BE49-F238E27FC236}">
                <a16:creationId xmlns:a16="http://schemas.microsoft.com/office/drawing/2014/main" id="{9EAF4386-9AEE-4669-A53A-0322C754B0F0}"/>
              </a:ext>
            </a:extLst>
          </p:cNvPr>
          <p:cNvSpPr>
            <a:spLocks noGrp="1" noChangeAspect="1"/>
          </p:cNvSpPr>
          <p:nvPr>
            <p:ph type="pic" sz="quarter" idx="17"/>
          </p:nvPr>
        </p:nvSpPr>
        <p:spPr>
          <a:xfrm>
            <a:off x="10276123" y="0"/>
            <a:ext cx="14107886" cy="13716000"/>
          </a:xfrm>
          <a:prstGeom prst="rect">
            <a:avLst/>
          </a:prstGeom>
          <a:solidFill>
            <a:schemeClr val="bg1"/>
          </a:solidFill>
          <a:ln w="139700">
            <a:noFill/>
            <a:miter lim="800000"/>
          </a:ln>
        </p:spPr>
        <p:txBody>
          <a:bodyPr/>
          <a:lstStyle>
            <a:lvl1pPr marL="0" indent="0">
              <a:buNone/>
              <a:defRPr sz="5600">
                <a:latin typeface="+mn-lt"/>
                <a:cs typeface="Helvetica" panose="020B0604020202020204" pitchFamily="34" charset="0"/>
              </a:defRPr>
            </a:lvl1pPr>
          </a:lstStyle>
          <a:p>
            <a:pPr lvl="0"/>
            <a:r>
              <a:rPr lang="en-US" noProof="0"/>
              <a:t>Click icon to add picture</a:t>
            </a:r>
          </a:p>
        </p:txBody>
      </p:sp>
      <p:sp>
        <p:nvSpPr>
          <p:cNvPr id="10" name="Title 5">
            <a:extLst>
              <a:ext uri="{FF2B5EF4-FFF2-40B4-BE49-F238E27FC236}">
                <a16:creationId xmlns:a16="http://schemas.microsoft.com/office/drawing/2014/main" id="{ADE509B5-47E6-4D08-8610-E9E280CCA572}"/>
              </a:ext>
            </a:extLst>
          </p:cNvPr>
          <p:cNvSpPr>
            <a:spLocks noGrp="1"/>
          </p:cNvSpPr>
          <p:nvPr>
            <p:ph type="title"/>
          </p:nvPr>
        </p:nvSpPr>
        <p:spPr>
          <a:xfrm>
            <a:off x="630781" y="10744861"/>
            <a:ext cx="9025166" cy="2308324"/>
          </a:xfrm>
          <a:prstGeom prst="rect">
            <a:avLst/>
          </a:prstGeom>
        </p:spPr>
        <p:txBody>
          <a:bodyPr anchor="b">
            <a:spAutoFit/>
          </a:bodyPr>
          <a:lstStyle>
            <a:lvl1pPr>
              <a:defRPr sz="7200">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46FEE81C-42B3-4618-9D08-256B2FD635A4}"/>
              </a:ext>
            </a:extLst>
          </p:cNvPr>
          <p:cNvSpPr txBox="1"/>
          <p:nvPr userDrawn="1"/>
        </p:nvSpPr>
        <p:spPr>
          <a:xfrm>
            <a:off x="1270457" y="390763"/>
            <a:ext cx="3709114" cy="4031873"/>
          </a:xfrm>
          <a:prstGeom prst="rect">
            <a:avLst/>
          </a:prstGeom>
          <a:noFill/>
        </p:spPr>
        <p:txBody>
          <a:bodyPr wrap="square" rtlCol="0">
            <a:spAutoFit/>
          </a:bodyPr>
          <a:lstStyle/>
          <a:p>
            <a:r>
              <a:rPr lang="sv-SE" sz="25600">
                <a:solidFill>
                  <a:schemeClr val="bg1"/>
                </a:solidFill>
                <a:latin typeface="Georgia" panose="02040502050405020303" pitchFamily="18" charset="0"/>
              </a:rPr>
              <a:t>’’</a:t>
            </a:r>
          </a:p>
        </p:txBody>
      </p:sp>
      <p:sp>
        <p:nvSpPr>
          <p:cNvPr id="7" name="Text Placeholder 4">
            <a:extLst>
              <a:ext uri="{FF2B5EF4-FFF2-40B4-BE49-F238E27FC236}">
                <a16:creationId xmlns:a16="http://schemas.microsoft.com/office/drawing/2014/main" id="{624F8F9C-02A9-45A6-9AFE-B10E0B5A34A2}"/>
              </a:ext>
            </a:extLst>
          </p:cNvPr>
          <p:cNvSpPr>
            <a:spLocks noGrp="1"/>
          </p:cNvSpPr>
          <p:nvPr>
            <p:ph type="body" sz="quarter" idx="18"/>
          </p:nvPr>
        </p:nvSpPr>
        <p:spPr>
          <a:xfrm>
            <a:off x="3894431" y="2517896"/>
            <a:ext cx="9025166" cy="2309093"/>
          </a:xfrm>
          <a:prstGeom prst="round2DiagRect">
            <a:avLst/>
          </a:prstGeom>
          <a:solidFill>
            <a:schemeClr val="accent3"/>
          </a:solidFill>
        </p:spPr>
        <p:txBody>
          <a:bodyPr wrap="square" lIns="180000" tIns="180000" rIns="180000" bIns="180000">
            <a:spAutoFit/>
          </a:bodyPr>
          <a:lstStyle>
            <a:lvl1pPr marL="0" indent="0" algn="l">
              <a:buNone/>
              <a:defRPr sz="5600">
                <a:solidFill>
                  <a:schemeClr val="bg1"/>
                </a:solidFill>
                <a:latin typeface="+mn-lt"/>
                <a:cs typeface="Helvetica" panose="020B0604020202020204" pitchFamily="34" charset="0"/>
              </a:defRPr>
            </a:lvl1pPr>
            <a:lvl5pPr marL="4876436" indent="0" algn="l">
              <a:buNone/>
              <a:defRPr/>
            </a:lvl5pPr>
          </a:lstStyle>
          <a:p>
            <a:pPr lvl="0" algn="ctr"/>
            <a:r>
              <a:rPr lang="en-US">
                <a:solidFill>
                  <a:schemeClr val="lt1"/>
                </a:solidFill>
              </a:rPr>
              <a:t>Click to edit Master text styles</a:t>
            </a:r>
          </a:p>
        </p:txBody>
      </p:sp>
    </p:spTree>
    <p:extLst>
      <p:ext uri="{BB962C8B-B14F-4D97-AF65-F5344CB8AC3E}">
        <p14:creationId xmlns:p14="http://schemas.microsoft.com/office/powerpoint/2010/main" val="225976321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box + larger picture">
    <p:bg>
      <p:bgPr>
        <a:solidFill>
          <a:srgbClr val="FF5D05"/>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F8DEAD8-39F4-4056-871D-CFFCBF02CB8A}"/>
              </a:ext>
            </a:extLst>
          </p:cNvPr>
          <p:cNvSpPr>
            <a:spLocks noGrp="1"/>
          </p:cNvSpPr>
          <p:nvPr>
            <p:ph type="pic" sz="quarter" idx="10"/>
          </p:nvPr>
        </p:nvSpPr>
        <p:spPr>
          <a:xfrm>
            <a:off x="10334811" y="0"/>
            <a:ext cx="14069182" cy="13716000"/>
          </a:xfrm>
          <a:prstGeom prst="rect">
            <a:avLst/>
          </a:prstGeom>
        </p:spPr>
        <p:txBody>
          <a:bodyPr/>
          <a:lstStyle>
            <a:lvl1pPr marL="0" indent="0">
              <a:buNone/>
              <a:defRPr sz="5600">
                <a:latin typeface="+mn-lt"/>
              </a:defRPr>
            </a:lvl1pPr>
          </a:lstStyle>
          <a:p>
            <a:pPr lvl="0"/>
            <a:r>
              <a:rPr lang="en-US" noProof="0"/>
              <a:t>Click icon to add picture</a:t>
            </a:r>
            <a:endParaRPr lang="sv-SE" noProof="0"/>
          </a:p>
        </p:txBody>
      </p:sp>
      <p:sp>
        <p:nvSpPr>
          <p:cNvPr id="6" name="Text Placeholder 4">
            <a:extLst>
              <a:ext uri="{FF2B5EF4-FFF2-40B4-BE49-F238E27FC236}">
                <a16:creationId xmlns:a16="http://schemas.microsoft.com/office/drawing/2014/main" id="{B89E0ED0-0927-49A5-92BD-1388D95C85C7}"/>
              </a:ext>
            </a:extLst>
          </p:cNvPr>
          <p:cNvSpPr>
            <a:spLocks noGrp="1"/>
          </p:cNvSpPr>
          <p:nvPr>
            <p:ph type="body" sz="quarter" idx="18"/>
          </p:nvPr>
        </p:nvSpPr>
        <p:spPr>
          <a:xfrm>
            <a:off x="3894431" y="2517896"/>
            <a:ext cx="9025166" cy="2309093"/>
          </a:xfrm>
          <a:prstGeom prst="round2DiagRect">
            <a:avLst/>
          </a:prstGeom>
          <a:solidFill>
            <a:srgbClr val="7030A0"/>
          </a:solidFill>
        </p:spPr>
        <p:txBody>
          <a:bodyPr wrap="square" lIns="180000" tIns="180000" rIns="180000" bIns="180000">
            <a:spAutoFit/>
          </a:bodyPr>
          <a:lstStyle>
            <a:lvl1pPr marL="0" indent="0" algn="l">
              <a:buNone/>
              <a:defRPr sz="5600">
                <a:solidFill>
                  <a:schemeClr val="bg1"/>
                </a:solidFill>
                <a:latin typeface="+mn-lt"/>
                <a:cs typeface="Helvetica" panose="020B0604020202020204" pitchFamily="34" charset="0"/>
              </a:defRPr>
            </a:lvl1pPr>
            <a:lvl5pPr marL="4876436" indent="0" algn="l">
              <a:buNone/>
              <a:defRPr/>
            </a:lvl5pPr>
          </a:lstStyle>
          <a:p>
            <a:pPr lvl="0" algn="ctr"/>
            <a:r>
              <a:rPr lang="en-US">
                <a:solidFill>
                  <a:schemeClr val="lt1"/>
                </a:solidFill>
              </a:rPr>
              <a:t>Click to edit Master text styles</a:t>
            </a:r>
          </a:p>
        </p:txBody>
      </p:sp>
      <p:sp>
        <p:nvSpPr>
          <p:cNvPr id="5" name="Title 5">
            <a:extLst>
              <a:ext uri="{FF2B5EF4-FFF2-40B4-BE49-F238E27FC236}">
                <a16:creationId xmlns:a16="http://schemas.microsoft.com/office/drawing/2014/main" id="{D59C5B7F-F9AD-4F1F-B67B-24B9C54EE84C}"/>
              </a:ext>
            </a:extLst>
          </p:cNvPr>
          <p:cNvSpPr>
            <a:spLocks noGrp="1"/>
          </p:cNvSpPr>
          <p:nvPr>
            <p:ph type="title"/>
          </p:nvPr>
        </p:nvSpPr>
        <p:spPr>
          <a:xfrm>
            <a:off x="630781" y="10744861"/>
            <a:ext cx="9025166" cy="2308324"/>
          </a:xfrm>
          <a:prstGeom prst="rect">
            <a:avLst/>
          </a:prstGeom>
        </p:spPr>
        <p:txBody>
          <a:bodyPr anchor="b">
            <a:spAutoFit/>
          </a:bodyPr>
          <a:lstStyle>
            <a:lvl1pPr>
              <a:defRPr sz="7200">
                <a:solidFill>
                  <a:schemeClr val="bg1"/>
                </a:solidFill>
              </a:defRPr>
            </a:lvl1pPr>
          </a:lstStyle>
          <a:p>
            <a:r>
              <a:rPr lang="en-US"/>
              <a:t>Click to edit Master title style</a:t>
            </a:r>
          </a:p>
        </p:txBody>
      </p:sp>
    </p:spTree>
    <p:extLst>
      <p:ext uri="{BB962C8B-B14F-4D97-AF65-F5344CB8AC3E}">
        <p14:creationId xmlns:p14="http://schemas.microsoft.com/office/powerpoint/2010/main" val="427136177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frame image + purple banners">
    <p:bg>
      <p:bgPr>
        <a:solidFill>
          <a:schemeClr val="tx1"/>
        </a:solidFill>
        <a:effectLst/>
      </p:bgPr>
    </p:bg>
    <p:spTree>
      <p:nvGrpSpPr>
        <p:cNvPr id="1" name=""/>
        <p:cNvGrpSpPr/>
        <p:nvPr/>
      </p:nvGrpSpPr>
      <p:grpSpPr>
        <a:xfrm>
          <a:off x="0" y="0"/>
          <a:ext cx="0" cy="0"/>
          <a:chOff x="0" y="0"/>
          <a:chExt cx="0" cy="0"/>
        </a:xfrm>
      </p:grpSpPr>
      <p:sp>
        <p:nvSpPr>
          <p:cNvPr id="6" name="Picture Placeholder 11"/>
          <p:cNvSpPr>
            <a:spLocks noGrp="1"/>
          </p:cNvSpPr>
          <p:nvPr>
            <p:ph type="pic" sz="quarter" idx="13"/>
          </p:nvPr>
        </p:nvSpPr>
        <p:spPr>
          <a:xfrm>
            <a:off x="17" y="0"/>
            <a:ext cx="24406578" cy="13716000"/>
          </a:xfrm>
          <a:prstGeom prst="rect">
            <a:avLst/>
          </a:prstGeom>
        </p:spPr>
        <p:txBody>
          <a:bodyPr rtlCol="0" anchor="ctr">
            <a:normAutofit/>
          </a:bodyPr>
          <a:lstStyle>
            <a:lvl1pPr marL="0" indent="0" algn="ctr">
              <a:buNone/>
              <a:defRPr sz="5600" baseline="0">
                <a:solidFill>
                  <a:srgbClr val="2F2B20"/>
                </a:solidFill>
              </a:defRPr>
            </a:lvl1pPr>
          </a:lstStyle>
          <a:p>
            <a:pPr lvl="0"/>
            <a:r>
              <a:rPr lang="en-US" noProof="0"/>
              <a:t>Click icon to add picture</a:t>
            </a:r>
          </a:p>
        </p:txBody>
      </p:sp>
      <p:sp>
        <p:nvSpPr>
          <p:cNvPr id="3" name="Text Placeholder 7">
            <a:extLst>
              <a:ext uri="{FF2B5EF4-FFF2-40B4-BE49-F238E27FC236}">
                <a16:creationId xmlns:a16="http://schemas.microsoft.com/office/drawing/2014/main" id="{C91B83C6-A2A0-4D59-BDE6-26CF33F40890}"/>
              </a:ext>
            </a:extLst>
          </p:cNvPr>
          <p:cNvSpPr>
            <a:spLocks noGrp="1"/>
          </p:cNvSpPr>
          <p:nvPr>
            <p:ph type="body" sz="quarter" idx="20"/>
          </p:nvPr>
        </p:nvSpPr>
        <p:spPr>
          <a:xfrm>
            <a:off x="4438245" y="4480011"/>
            <a:ext cx="15507522" cy="1671202"/>
          </a:xfrm>
          <a:prstGeom prst="rect">
            <a:avLst/>
          </a:prstGeom>
          <a:solidFill>
            <a:srgbClr val="7030A0"/>
          </a:solidFill>
        </p:spPr>
        <p:txBody>
          <a:bodyPr wrap="square" lIns="180000" tIns="180000" rIns="180000" bIns="180000" anchor="ctr" anchorCtr="0">
            <a:noAutofit/>
          </a:bodyPr>
          <a:lstStyle>
            <a:lvl1pPr marL="0" indent="0" algn="ctr">
              <a:buFontTx/>
              <a:buNone/>
              <a:defRPr sz="8000" b="1" cap="all" baseline="0">
                <a:solidFill>
                  <a:schemeClr val="tx1"/>
                </a:solidFill>
                <a:latin typeface="+mj-lt"/>
              </a:defRPr>
            </a:lvl1pPr>
            <a:lvl2pPr marL="914334" indent="0">
              <a:buNone/>
              <a:defRPr/>
            </a:lvl2pPr>
            <a:lvl3pPr marL="1828664" indent="0">
              <a:buNone/>
              <a:defRPr/>
            </a:lvl3pPr>
            <a:lvl4pPr marL="2802258" indent="0">
              <a:buNone/>
              <a:defRPr/>
            </a:lvl4pPr>
          </a:lstStyle>
          <a:p>
            <a:pPr lvl="0"/>
            <a:r>
              <a:rPr lang="en-US"/>
              <a:t>Click to edit Master text styles</a:t>
            </a:r>
          </a:p>
        </p:txBody>
      </p:sp>
      <p:sp>
        <p:nvSpPr>
          <p:cNvPr id="4" name="Text Placeholder 7">
            <a:extLst>
              <a:ext uri="{FF2B5EF4-FFF2-40B4-BE49-F238E27FC236}">
                <a16:creationId xmlns:a16="http://schemas.microsoft.com/office/drawing/2014/main" id="{DB25D21C-D86F-4029-9ACA-2763FA362667}"/>
              </a:ext>
            </a:extLst>
          </p:cNvPr>
          <p:cNvSpPr>
            <a:spLocks noGrp="1"/>
          </p:cNvSpPr>
          <p:nvPr>
            <p:ph type="body" sz="quarter" idx="21"/>
          </p:nvPr>
        </p:nvSpPr>
        <p:spPr>
          <a:xfrm>
            <a:off x="4438243" y="7290467"/>
            <a:ext cx="15507522" cy="1671202"/>
          </a:xfrm>
          <a:prstGeom prst="rect">
            <a:avLst/>
          </a:prstGeom>
          <a:solidFill>
            <a:srgbClr val="7030A0"/>
          </a:solidFill>
        </p:spPr>
        <p:txBody>
          <a:bodyPr wrap="square" lIns="180000" tIns="180000" rIns="180000" bIns="180000" anchor="ctr" anchorCtr="0">
            <a:noAutofit/>
          </a:bodyPr>
          <a:lstStyle>
            <a:lvl1pPr marL="0" indent="0" algn="ctr">
              <a:buFontTx/>
              <a:buNone/>
              <a:defRPr sz="8000" b="1" cap="all" baseline="0">
                <a:solidFill>
                  <a:schemeClr val="tx1"/>
                </a:solidFill>
                <a:latin typeface="+mj-lt"/>
              </a:defRPr>
            </a:lvl1pPr>
            <a:lvl2pPr marL="914334" indent="0">
              <a:buNone/>
              <a:defRPr/>
            </a:lvl2pPr>
            <a:lvl3pPr marL="1828664" indent="0">
              <a:buNone/>
              <a:defRPr/>
            </a:lvl3pPr>
            <a:lvl4pPr marL="2802258" indent="0">
              <a:buNone/>
              <a:defRPr/>
            </a:lvl4pPr>
          </a:lstStyle>
          <a:p>
            <a:pPr lvl="0"/>
            <a:r>
              <a:rPr lang="en-US"/>
              <a:t>Click to edit Master text styles</a:t>
            </a:r>
          </a:p>
        </p:txBody>
      </p:sp>
    </p:spTree>
    <p:extLst>
      <p:ext uri="{BB962C8B-B14F-4D97-AF65-F5344CB8AC3E}">
        <p14:creationId xmlns:p14="http://schemas.microsoft.com/office/powerpoint/2010/main" val="2241120012"/>
      </p:ext>
    </p:extLst>
  </p:cSld>
  <p:clrMapOvr>
    <a:overrideClrMapping bg1="dk1" tx1="lt1" bg2="dk2" tx2="lt2" accent1="accent1" accent2="accent2" accent3="accent3" accent4="accent4" accent5="accent5" accent6="accent6" hlink="hlink" folHlink="folHlink"/>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S + Full fram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6C835F1-FEA6-4795-ADE1-874DF7130FAA}"/>
              </a:ext>
            </a:extLst>
          </p:cNvPr>
          <p:cNvSpPr>
            <a:spLocks noGrp="1"/>
          </p:cNvSpPr>
          <p:nvPr>
            <p:ph type="pic" sz="quarter" idx="11"/>
          </p:nvPr>
        </p:nvSpPr>
        <p:spPr>
          <a:xfrm>
            <a:off x="0" y="0"/>
            <a:ext cx="24384000" cy="13716000"/>
          </a:xfrm>
          <a:prstGeom prst="rect">
            <a:avLst/>
          </a:prstGeom>
        </p:spPr>
        <p:txBody>
          <a:bodyPr/>
          <a:lstStyle>
            <a:lvl1pPr marL="0" indent="0">
              <a:buNone/>
              <a:defRPr sz="7466"/>
            </a:lvl1pPr>
          </a:lstStyle>
          <a:p>
            <a:pPr lvl="0"/>
            <a:r>
              <a:rPr lang="en-US" noProof="0"/>
              <a:t>Click icon to add picture</a:t>
            </a:r>
            <a:endParaRPr lang="sv-SE" noProof="0"/>
          </a:p>
        </p:txBody>
      </p:sp>
      <p:sp>
        <p:nvSpPr>
          <p:cNvPr id="4" name="Title 3">
            <a:extLst>
              <a:ext uri="{FF2B5EF4-FFF2-40B4-BE49-F238E27FC236}">
                <a16:creationId xmlns:a16="http://schemas.microsoft.com/office/drawing/2014/main" id="{1FF95ABE-1479-4DF8-AE4D-6D34AA0FBF2A}"/>
              </a:ext>
            </a:extLst>
          </p:cNvPr>
          <p:cNvSpPr txBox="1"/>
          <p:nvPr userDrawn="1"/>
        </p:nvSpPr>
        <p:spPr>
          <a:xfrm>
            <a:off x="1278467" y="10088043"/>
            <a:ext cx="6946902" cy="3119966"/>
          </a:xfrm>
          <a:prstGeom prst="rect">
            <a:avLst/>
          </a:prstGeom>
        </p:spPr>
        <p:txBody>
          <a:bodyPr/>
          <a:lstStyle>
            <a:lvl1pPr algn="l" rtl="0" eaLnBrk="0" fontAlgn="base" hangingPunct="0">
              <a:spcBef>
                <a:spcPct val="0"/>
              </a:spcBef>
              <a:spcAft>
                <a:spcPct val="0"/>
              </a:spcAft>
              <a:defRPr sz="1400" b="1" kern="1200" spc="-100">
                <a:solidFill>
                  <a:schemeClr val="tx1"/>
                </a:solidFill>
                <a:latin typeface="+mj-lt"/>
                <a:ea typeface="+mj-ea"/>
                <a:cs typeface="+mj-cs"/>
              </a:defRPr>
            </a:lvl1pPr>
            <a:lvl2pPr algn="l" rtl="0" eaLnBrk="0" fontAlgn="base" hangingPunct="0">
              <a:spcBef>
                <a:spcPct val="0"/>
              </a:spcBef>
              <a:spcAft>
                <a:spcPct val="0"/>
              </a:spcAft>
              <a:defRPr sz="1400" b="1">
                <a:solidFill>
                  <a:schemeClr val="tx1"/>
                </a:solidFill>
                <a:latin typeface="Arial" panose="020B0604020202020204" pitchFamily="34" charset="0"/>
              </a:defRPr>
            </a:lvl2pPr>
            <a:lvl3pPr algn="l" rtl="0" eaLnBrk="0" fontAlgn="base" hangingPunct="0">
              <a:spcBef>
                <a:spcPct val="0"/>
              </a:spcBef>
              <a:spcAft>
                <a:spcPct val="0"/>
              </a:spcAft>
              <a:defRPr sz="1400" b="1">
                <a:solidFill>
                  <a:schemeClr val="tx1"/>
                </a:solidFill>
                <a:latin typeface="Arial" panose="020B0604020202020204" pitchFamily="34" charset="0"/>
              </a:defRPr>
            </a:lvl3pPr>
            <a:lvl4pPr algn="l" rtl="0" eaLnBrk="0" fontAlgn="base" hangingPunct="0">
              <a:spcBef>
                <a:spcPct val="0"/>
              </a:spcBef>
              <a:spcAft>
                <a:spcPct val="0"/>
              </a:spcAft>
              <a:defRPr sz="1400" b="1">
                <a:solidFill>
                  <a:schemeClr val="tx1"/>
                </a:solidFill>
                <a:latin typeface="Arial" panose="020B0604020202020204" pitchFamily="34" charset="0"/>
              </a:defRPr>
            </a:lvl4pPr>
            <a:lvl5pPr algn="l" rtl="0" eaLnBrk="0" fontAlgn="base" hangingPunct="0">
              <a:spcBef>
                <a:spcPct val="0"/>
              </a:spcBef>
              <a:spcAft>
                <a:spcPct val="0"/>
              </a:spcAft>
              <a:defRPr sz="1400" b="1">
                <a:solidFill>
                  <a:schemeClr val="tx1"/>
                </a:solidFill>
                <a:latin typeface="Arial" panose="020B0604020202020204" pitchFamily="34" charset="0"/>
              </a:defRPr>
            </a:lvl5pPr>
            <a:lvl6pPr marL="457200" algn="l" rtl="0" fontAlgn="base">
              <a:spcBef>
                <a:spcPct val="0"/>
              </a:spcBef>
              <a:spcAft>
                <a:spcPct val="0"/>
              </a:spcAft>
              <a:defRPr sz="1400" b="1">
                <a:solidFill>
                  <a:schemeClr val="tx1"/>
                </a:solidFill>
                <a:latin typeface="Arial" panose="020B0604020202020204" pitchFamily="34" charset="0"/>
              </a:defRPr>
            </a:lvl6pPr>
            <a:lvl7pPr marL="914400" algn="l" rtl="0" fontAlgn="base">
              <a:spcBef>
                <a:spcPct val="0"/>
              </a:spcBef>
              <a:spcAft>
                <a:spcPct val="0"/>
              </a:spcAft>
              <a:defRPr sz="1400" b="1">
                <a:solidFill>
                  <a:schemeClr val="tx1"/>
                </a:solidFill>
                <a:latin typeface="Arial" panose="020B0604020202020204" pitchFamily="34" charset="0"/>
              </a:defRPr>
            </a:lvl7pPr>
            <a:lvl8pPr marL="1371600" algn="l" rtl="0" fontAlgn="base">
              <a:spcBef>
                <a:spcPct val="0"/>
              </a:spcBef>
              <a:spcAft>
                <a:spcPct val="0"/>
              </a:spcAft>
              <a:defRPr sz="1400" b="1">
                <a:solidFill>
                  <a:schemeClr val="tx1"/>
                </a:solidFill>
                <a:latin typeface="Arial" panose="020B0604020202020204" pitchFamily="34" charset="0"/>
              </a:defRPr>
            </a:lvl8pPr>
            <a:lvl9pPr marL="1828800" algn="l" rtl="0" fontAlgn="base">
              <a:spcBef>
                <a:spcPct val="0"/>
              </a:spcBef>
              <a:spcAft>
                <a:spcPct val="0"/>
              </a:spcAft>
              <a:defRPr sz="1400" b="1">
                <a:solidFill>
                  <a:schemeClr val="tx1"/>
                </a:solidFill>
                <a:latin typeface="Arial" panose="020B0604020202020204" pitchFamily="34" charset="0"/>
              </a:defRPr>
            </a:lvl9pPr>
          </a:lstStyle>
          <a:p>
            <a:pPr defTabSz="2438220">
              <a:defRPr/>
            </a:pPr>
            <a:r>
              <a:rPr lang="sv-SE" sz="17600">
                <a:solidFill>
                  <a:schemeClr val="bg1"/>
                </a:solidFill>
              </a:rPr>
              <a:t>TACK</a:t>
            </a:r>
          </a:p>
        </p:txBody>
      </p:sp>
      <p:sp>
        <p:nvSpPr>
          <p:cNvPr id="7" name="Text Placeholder 3">
            <a:extLst>
              <a:ext uri="{FF2B5EF4-FFF2-40B4-BE49-F238E27FC236}">
                <a16:creationId xmlns:a16="http://schemas.microsoft.com/office/drawing/2014/main" id="{F82B9CB5-8AB0-425A-967B-FA552829F697}"/>
              </a:ext>
            </a:extLst>
          </p:cNvPr>
          <p:cNvSpPr>
            <a:spLocks noGrp="1"/>
          </p:cNvSpPr>
          <p:nvPr>
            <p:ph type="body" sz="quarter" idx="18"/>
          </p:nvPr>
        </p:nvSpPr>
        <p:spPr>
          <a:xfrm>
            <a:off x="628233" y="7693041"/>
            <a:ext cx="11126410" cy="5468518"/>
          </a:xfrm>
          <a:prstGeom prst="round2DiagRect">
            <a:avLst/>
          </a:prstGeom>
          <a:solidFill>
            <a:schemeClr val="accent5"/>
          </a:solidFill>
        </p:spPr>
        <p:txBody>
          <a:bodyPr lIns="180000" tIns="180000" rIns="180000" bIns="180000"/>
          <a:lstStyle>
            <a:lvl1pPr marL="0" indent="0">
              <a:lnSpc>
                <a:spcPts val="18666"/>
              </a:lnSpc>
              <a:buNone/>
              <a:defRPr sz="21332" b="1" cap="all" baseline="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420314324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ogo - ROLA Rural Developm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F7CF6A-77DC-42B4-853A-09972BC5B90E}"/>
              </a:ext>
            </a:extLst>
          </p:cNvPr>
          <p:cNvPicPr>
            <a:picLocks noChangeAspect="1"/>
          </p:cNvPicPr>
          <p:nvPr userDrawn="1"/>
        </p:nvPicPr>
        <p:blipFill>
          <a:blip r:embed="rId2">
            <a:extLst>
              <a:ext uri="{28A0092B-C50C-407E-A947-70E740481C1C}">
                <a14:useLocalDpi xmlns:a14="http://schemas.microsoft.com/office/drawing/2010/main"/>
              </a:ext>
            </a:extLst>
          </a:blip>
          <a:srcRect b="7747"/>
          <a:stretch>
            <a:fillRect/>
          </a:stretch>
        </p:blipFill>
        <p:spPr>
          <a:xfrm>
            <a:off x="11" y="0"/>
            <a:ext cx="24383998" cy="13716000"/>
          </a:xfrm>
          <a:prstGeom prst="rect">
            <a:avLst/>
          </a:prstGeom>
        </p:spPr>
      </p:pic>
      <p:sp>
        <p:nvSpPr>
          <p:cNvPr id="5" name="TextBox 4">
            <a:extLst>
              <a:ext uri="{FF2B5EF4-FFF2-40B4-BE49-F238E27FC236}">
                <a16:creationId xmlns:a16="http://schemas.microsoft.com/office/drawing/2014/main" id="{19F059BA-15EF-48E5-9A27-75D39133AA19}"/>
              </a:ext>
            </a:extLst>
          </p:cNvPr>
          <p:cNvSpPr txBox="1"/>
          <p:nvPr userDrawn="1"/>
        </p:nvSpPr>
        <p:spPr>
          <a:xfrm>
            <a:off x="273107" y="12972295"/>
            <a:ext cx="9968178" cy="338554"/>
          </a:xfrm>
          <a:prstGeom prst="rect">
            <a:avLst/>
          </a:prstGeom>
          <a:noFill/>
        </p:spPr>
        <p:txBody>
          <a:bodyPr wrap="square" rtlCol="0">
            <a:spAutoFit/>
          </a:bodyPr>
          <a:lstStyle/>
          <a:p>
            <a:r>
              <a:rPr lang="sv-SE" sz="1600">
                <a:solidFill>
                  <a:schemeClr val="bg1"/>
                </a:solidFill>
                <a:effectLst>
                  <a:glow rad="101600">
                    <a:schemeClr val="tx1">
                      <a:lumMod val="85000"/>
                      <a:lumOff val="15000"/>
                      <a:alpha val="60000"/>
                    </a:schemeClr>
                  </a:glow>
                </a:effectLst>
              </a:rPr>
              <a:t>Marina Pecher, Delia Pecherand, Gladis Chumil, Guatemala. Photo: Jesper Klemedsson </a:t>
            </a:r>
          </a:p>
        </p:txBody>
      </p:sp>
      <p:pic>
        <p:nvPicPr>
          <p:cNvPr id="7" name="Picture 6">
            <a:extLst>
              <a:ext uri="{FF2B5EF4-FFF2-40B4-BE49-F238E27FC236}">
                <a16:creationId xmlns:a16="http://schemas.microsoft.com/office/drawing/2014/main" id="{0A64C7D2-0EDC-40B6-A81D-2731B73FA387}"/>
              </a:ext>
            </a:extLst>
          </p:cNvPr>
          <p:cNvPicPr>
            <a:picLocks noChangeAspect="1"/>
          </p:cNvPicPr>
          <p:nvPr userDrawn="1"/>
        </p:nvPicPr>
        <p:blipFill>
          <a:blip r:embed="rId3"/>
          <a:stretch>
            <a:fillRect/>
          </a:stretch>
        </p:blipFill>
        <p:spPr>
          <a:xfrm>
            <a:off x="6170453" y="5256028"/>
            <a:ext cx="12031134" cy="3203944"/>
          </a:xfrm>
          <a:prstGeom prst="rect">
            <a:avLst/>
          </a:prstGeom>
        </p:spPr>
      </p:pic>
    </p:spTree>
    <p:extLst>
      <p:ext uri="{BB962C8B-B14F-4D97-AF65-F5344CB8AC3E}">
        <p14:creationId xmlns:p14="http://schemas.microsoft.com/office/powerpoint/2010/main" val="110936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Full frame pic">
    <p:bg>
      <p:bgPr>
        <a:solidFill>
          <a:schemeClr val="bg1"/>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4" y="0"/>
            <a:ext cx="24384003" cy="13716000"/>
          </a:xfrm>
          <a:prstGeom prst="rect">
            <a:avLst/>
          </a:prstGeom>
        </p:spPr>
        <p:txBody>
          <a:bodyPr vert="horz"/>
          <a:lstStyle>
            <a:lvl1pPr marL="0" indent="0">
              <a:buNone/>
              <a:defRPr>
                <a:latin typeface="Helvetica"/>
              </a:defRPr>
            </a:lvl1pPr>
          </a:lstStyle>
          <a:p>
            <a:r>
              <a:rPr lang="en-US" dirty="0" err="1"/>
              <a:t>Bildobjekt</a:t>
            </a:r>
            <a:endParaRPr lang="en-US" dirty="0"/>
          </a:p>
        </p:txBody>
      </p:sp>
    </p:spTree>
    <p:extLst>
      <p:ext uri="{BB962C8B-B14F-4D97-AF65-F5344CB8AC3E}">
        <p14:creationId xmlns:p14="http://schemas.microsoft.com/office/powerpoint/2010/main" val="70456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hapter - purple">
    <p:bg>
      <p:bgPr>
        <a:solidFill>
          <a:srgbClr val="703296"/>
        </a:solidFill>
        <a:effectLst/>
      </p:bgPr>
    </p:bg>
    <p:spTree>
      <p:nvGrpSpPr>
        <p:cNvPr id="1" name=""/>
        <p:cNvGrpSpPr/>
        <p:nvPr/>
      </p:nvGrpSpPr>
      <p:grpSpPr>
        <a:xfrm>
          <a:off x="0" y="0"/>
          <a:ext cx="0" cy="0"/>
          <a:chOff x="0" y="0"/>
          <a:chExt cx="0" cy="0"/>
        </a:xfrm>
      </p:grpSpPr>
      <p:sp>
        <p:nvSpPr>
          <p:cNvPr id="14" name="Text Placeholder 8"/>
          <p:cNvSpPr>
            <a:spLocks noGrp="1"/>
          </p:cNvSpPr>
          <p:nvPr>
            <p:ph type="body" sz="quarter" idx="13"/>
          </p:nvPr>
        </p:nvSpPr>
        <p:spPr>
          <a:xfrm>
            <a:off x="2641608" y="2330823"/>
            <a:ext cx="15746000" cy="10100237"/>
          </a:xfrm>
        </p:spPr>
        <p:txBody>
          <a:bodyPr>
            <a:noAutofit/>
          </a:bodyPr>
          <a:lstStyle>
            <a:lvl1pPr marL="0" marR="0" indent="0" algn="l" defTabSz="1219215" rtl="0" eaLnBrk="1" fontAlgn="auto" latinLnBrk="0" hangingPunct="1">
              <a:lnSpc>
                <a:spcPct val="100000"/>
              </a:lnSpc>
              <a:spcBef>
                <a:spcPct val="20000"/>
              </a:spcBef>
              <a:spcAft>
                <a:spcPts val="0"/>
              </a:spcAft>
              <a:buClrTx/>
              <a:buSzTx/>
              <a:buFont typeface="Arial"/>
              <a:buNone/>
              <a:tabLst/>
              <a:defRPr lang="sv-SE" sz="10667" b="1" i="0" u="none" strike="noStrike" baseline="0" smtClean="0">
                <a:ln>
                  <a:noFill/>
                </a:ln>
                <a:solidFill>
                  <a:srgbClr val="FFFFFF"/>
                </a:solidFill>
                <a:latin typeface="Arial"/>
                <a:cs typeface="Arial"/>
              </a:defRPr>
            </a:lvl1pPr>
            <a:lvl2pPr marL="0" indent="0">
              <a:spcBef>
                <a:spcPts val="2400"/>
              </a:spcBef>
              <a:buNone/>
              <a:defRPr sz="7467" baseline="0">
                <a:solidFill>
                  <a:srgbClr val="FFFFFF"/>
                </a:solidFill>
              </a:defRPr>
            </a:lvl2pPr>
          </a:lstStyle>
          <a:p>
            <a:pPr lvl="0"/>
            <a:r>
              <a:rPr lang="en-US"/>
              <a:t>Edit Master text styles</a:t>
            </a:r>
          </a:p>
          <a:p>
            <a:pPr lvl="1"/>
            <a:r>
              <a:rPr lang="en-US"/>
              <a:t>Second level</a:t>
            </a:r>
          </a:p>
        </p:txBody>
      </p:sp>
      <p:pic>
        <p:nvPicPr>
          <p:cNvPr id="3" name="Picture 2">
            <a:extLst>
              <a:ext uri="{FF2B5EF4-FFF2-40B4-BE49-F238E27FC236}">
                <a16:creationId xmlns:a16="http://schemas.microsoft.com/office/drawing/2014/main" id="{3ADA7F7C-F4C0-4BDB-8C5D-A782A5EA96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564953" y="12318524"/>
            <a:ext cx="3006248" cy="800579"/>
          </a:xfrm>
          <a:prstGeom prst="rect">
            <a:avLst/>
          </a:prstGeom>
        </p:spPr>
      </p:pic>
    </p:spTree>
    <p:extLst>
      <p:ext uri="{BB962C8B-B14F-4D97-AF65-F5344CB8AC3E}">
        <p14:creationId xmlns:p14="http://schemas.microsoft.com/office/powerpoint/2010/main" val="11702358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ext + single headline white">
    <p:spTree>
      <p:nvGrpSpPr>
        <p:cNvPr id="1" name=""/>
        <p:cNvGrpSpPr/>
        <p:nvPr/>
      </p:nvGrpSpPr>
      <p:grpSpPr>
        <a:xfrm>
          <a:off x="0" y="0"/>
          <a:ext cx="0" cy="0"/>
          <a:chOff x="0" y="0"/>
          <a:chExt cx="0" cy="0"/>
        </a:xfrm>
      </p:grpSpPr>
      <p:sp>
        <p:nvSpPr>
          <p:cNvPr id="24" name="Text Placeholder 20"/>
          <p:cNvSpPr>
            <a:spLocks noGrp="1"/>
          </p:cNvSpPr>
          <p:nvPr>
            <p:ph type="body" sz="quarter" idx="16"/>
          </p:nvPr>
        </p:nvSpPr>
        <p:spPr>
          <a:xfrm>
            <a:off x="1579039" y="3680615"/>
            <a:ext cx="18912077" cy="8040819"/>
          </a:xfrm>
        </p:spPr>
        <p:txBody>
          <a:bodyPr>
            <a:noAutofit/>
          </a:bodyPr>
          <a:lstStyle>
            <a:lvl1pPr marL="728142" indent="-728142">
              <a:buFont typeface="Arial" panose="020B0604020202020204" pitchFamily="34" charset="0"/>
              <a:buChar char="•"/>
              <a:defRPr sz="7467" b="0" baseline="0">
                <a:solidFill>
                  <a:schemeClr val="tx1"/>
                </a:solidFill>
              </a:defRPr>
            </a:lvl1pPr>
            <a:lvl2pPr marL="1554499" indent="-457206">
              <a:buFont typeface="Arial"/>
              <a:buChar char="•"/>
              <a:defRPr sz="4800"/>
            </a:lvl2pPr>
            <a:lvl3pPr marL="2529872" indent="-457206">
              <a:buFont typeface="Arial"/>
              <a:buChar char="•"/>
              <a:defRPr sz="4267"/>
            </a:lvl3pPr>
            <a:lvl4pPr marL="2804195" indent="0">
              <a:buNone/>
              <a:defRPr sz="3200"/>
            </a:lvl4pPr>
            <a:lvl5pPr>
              <a:defRPr sz="2667"/>
            </a:lvl5pPr>
          </a:lstStyle>
          <a:p>
            <a:pPr lvl="0"/>
            <a:endParaRPr lang="en-US" dirty="0"/>
          </a:p>
        </p:txBody>
      </p:sp>
      <p:sp>
        <p:nvSpPr>
          <p:cNvPr id="5" name="Title 1">
            <a:extLst>
              <a:ext uri="{FF2B5EF4-FFF2-40B4-BE49-F238E27FC236}">
                <a16:creationId xmlns:a16="http://schemas.microsoft.com/office/drawing/2014/main" id="{FB41B01D-E78C-4D2D-9B4C-ADF3AC83FC9B}"/>
              </a:ext>
            </a:extLst>
          </p:cNvPr>
          <p:cNvSpPr>
            <a:spLocks noGrp="1"/>
          </p:cNvSpPr>
          <p:nvPr>
            <p:ph type="title"/>
          </p:nvPr>
        </p:nvSpPr>
        <p:spPr>
          <a:xfrm>
            <a:off x="1579035" y="1360697"/>
            <a:ext cx="18912080" cy="1794936"/>
          </a:xfrm>
        </p:spPr>
        <p:txBody>
          <a:bodyPr/>
          <a:lstStyle>
            <a:lvl1pPr>
              <a:defRPr sz="9600"/>
            </a:lvl1pPr>
          </a:lstStyle>
          <a:p>
            <a:pPr lvl="0"/>
            <a:endParaRPr lang="en-US" dirty="0"/>
          </a:p>
        </p:txBody>
      </p:sp>
    </p:spTree>
    <p:extLst>
      <p:ext uri="{BB962C8B-B14F-4D97-AF65-F5344CB8AC3E}">
        <p14:creationId xmlns:p14="http://schemas.microsoft.com/office/powerpoint/2010/main" val="18703029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Logo - image9">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443164-F00F-48A8-BFFD-B1E0685CC5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564953" y="12318524"/>
            <a:ext cx="3006248" cy="800579"/>
          </a:xfrm>
          <a:prstGeom prst="rect">
            <a:avLst/>
          </a:prstGeom>
        </p:spPr>
      </p:pic>
    </p:spTree>
    <p:extLst>
      <p:ext uri="{BB962C8B-B14F-4D97-AF65-F5344CB8AC3E}">
        <p14:creationId xmlns:p14="http://schemas.microsoft.com/office/powerpoint/2010/main" val="5566818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_Text + single headline purple">
    <p:bg>
      <p:bgPr>
        <a:solidFill>
          <a:srgbClr val="703296"/>
        </a:solidFill>
        <a:effectLst/>
      </p:bgPr>
    </p:bg>
    <p:spTree>
      <p:nvGrpSpPr>
        <p:cNvPr id="1" name=""/>
        <p:cNvGrpSpPr/>
        <p:nvPr/>
      </p:nvGrpSpPr>
      <p:grpSpPr>
        <a:xfrm>
          <a:off x="0" y="0"/>
          <a:ext cx="0" cy="0"/>
          <a:chOff x="0" y="0"/>
          <a:chExt cx="0" cy="0"/>
        </a:xfrm>
      </p:grpSpPr>
      <p:sp>
        <p:nvSpPr>
          <p:cNvPr id="6" name="Text Placeholder 20">
            <a:extLst>
              <a:ext uri="{FF2B5EF4-FFF2-40B4-BE49-F238E27FC236}">
                <a16:creationId xmlns:a16="http://schemas.microsoft.com/office/drawing/2014/main" id="{725B3D0C-DFE0-4723-9478-E89D78666B81}"/>
              </a:ext>
            </a:extLst>
          </p:cNvPr>
          <p:cNvSpPr>
            <a:spLocks noGrp="1"/>
          </p:cNvSpPr>
          <p:nvPr>
            <p:ph type="body" sz="quarter" idx="16"/>
          </p:nvPr>
        </p:nvSpPr>
        <p:spPr>
          <a:xfrm>
            <a:off x="1579039" y="3680615"/>
            <a:ext cx="18912077" cy="8040819"/>
          </a:xfrm>
        </p:spPr>
        <p:txBody>
          <a:bodyPr>
            <a:normAutofit/>
          </a:bodyPr>
          <a:lstStyle>
            <a:lvl1pPr marL="728142" indent="-728142">
              <a:buFont typeface="Arial" panose="020B0604020202020204" pitchFamily="34" charset="0"/>
              <a:buChar char="•"/>
              <a:defRPr sz="7467" b="0" baseline="0">
                <a:solidFill>
                  <a:schemeClr val="bg1"/>
                </a:solidFill>
              </a:defRPr>
            </a:lvl1pPr>
            <a:lvl2pPr marL="1554499" indent="-457206">
              <a:buFont typeface="Arial"/>
              <a:buChar char="•"/>
              <a:defRPr sz="4800"/>
            </a:lvl2pPr>
            <a:lvl3pPr marL="2529872" indent="-457206">
              <a:buFont typeface="Arial"/>
              <a:buChar char="•"/>
              <a:defRPr sz="4267"/>
            </a:lvl3pPr>
            <a:lvl4pPr marL="2804195" indent="0">
              <a:buNone/>
              <a:defRPr sz="3200"/>
            </a:lvl4pPr>
            <a:lvl5pPr>
              <a:defRPr sz="2667"/>
            </a:lvl5pPr>
          </a:lstStyle>
          <a:p>
            <a:pPr lvl="0"/>
            <a:endParaRPr lang="en-US" dirty="0"/>
          </a:p>
        </p:txBody>
      </p:sp>
      <p:sp>
        <p:nvSpPr>
          <p:cNvPr id="7" name="Title 1">
            <a:extLst>
              <a:ext uri="{FF2B5EF4-FFF2-40B4-BE49-F238E27FC236}">
                <a16:creationId xmlns:a16="http://schemas.microsoft.com/office/drawing/2014/main" id="{DA2BC466-1A8A-4139-B07E-EEAEFD45B802}"/>
              </a:ext>
            </a:extLst>
          </p:cNvPr>
          <p:cNvSpPr>
            <a:spLocks noGrp="1"/>
          </p:cNvSpPr>
          <p:nvPr>
            <p:ph type="title"/>
          </p:nvPr>
        </p:nvSpPr>
        <p:spPr>
          <a:xfrm>
            <a:off x="1579035" y="1360697"/>
            <a:ext cx="18912080" cy="1794936"/>
          </a:xfrm>
        </p:spPr>
        <p:txBody>
          <a:bodyPr/>
          <a:lstStyle>
            <a:lvl1pPr>
              <a:defRPr sz="9600">
                <a:solidFill>
                  <a:schemeClr val="bg1"/>
                </a:solidFill>
              </a:defRPr>
            </a:lvl1pPr>
          </a:lstStyle>
          <a:p>
            <a:pPr lvl="0"/>
            <a:endParaRPr lang="en-US" dirty="0"/>
          </a:p>
        </p:txBody>
      </p:sp>
      <p:pic>
        <p:nvPicPr>
          <p:cNvPr id="5" name="Picture 4">
            <a:extLst>
              <a:ext uri="{FF2B5EF4-FFF2-40B4-BE49-F238E27FC236}">
                <a16:creationId xmlns:a16="http://schemas.microsoft.com/office/drawing/2014/main" id="{B86DFE4F-1D6C-4779-BA3C-0992B54124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564953" y="12318524"/>
            <a:ext cx="3006248" cy="800579"/>
          </a:xfrm>
          <a:prstGeom prst="rect">
            <a:avLst/>
          </a:prstGeom>
        </p:spPr>
      </p:pic>
    </p:spTree>
    <p:extLst>
      <p:ext uri="{BB962C8B-B14F-4D97-AF65-F5344CB8AC3E}">
        <p14:creationId xmlns:p14="http://schemas.microsoft.com/office/powerpoint/2010/main" val="339051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hapter - teal">
    <p:bg>
      <p:bgPr>
        <a:solidFill>
          <a:srgbClr val="00BF99"/>
        </a:solidFill>
        <a:effectLst/>
      </p:bgPr>
    </p:bg>
    <p:spTree>
      <p:nvGrpSpPr>
        <p:cNvPr id="1" name=""/>
        <p:cNvGrpSpPr/>
        <p:nvPr/>
      </p:nvGrpSpPr>
      <p:grpSpPr>
        <a:xfrm>
          <a:off x="0" y="0"/>
          <a:ext cx="0" cy="0"/>
          <a:chOff x="0" y="0"/>
          <a:chExt cx="0" cy="0"/>
        </a:xfrm>
      </p:grpSpPr>
      <p:sp>
        <p:nvSpPr>
          <p:cNvPr id="14" name="Text Placeholder 8"/>
          <p:cNvSpPr>
            <a:spLocks noGrp="1"/>
          </p:cNvSpPr>
          <p:nvPr>
            <p:ph type="body" sz="quarter" idx="13"/>
          </p:nvPr>
        </p:nvSpPr>
        <p:spPr>
          <a:xfrm>
            <a:off x="2641608" y="2330823"/>
            <a:ext cx="15746000" cy="10100237"/>
          </a:xfrm>
        </p:spPr>
        <p:txBody>
          <a:bodyPr>
            <a:noAutofit/>
          </a:bodyPr>
          <a:lstStyle>
            <a:lvl1pPr marL="0" marR="0" indent="0" algn="l" defTabSz="1219215" rtl="0" eaLnBrk="1" fontAlgn="auto" latinLnBrk="0" hangingPunct="1">
              <a:lnSpc>
                <a:spcPct val="100000"/>
              </a:lnSpc>
              <a:spcBef>
                <a:spcPct val="20000"/>
              </a:spcBef>
              <a:spcAft>
                <a:spcPts val="0"/>
              </a:spcAft>
              <a:buClrTx/>
              <a:buSzTx/>
              <a:buFont typeface="Arial"/>
              <a:buNone/>
              <a:tabLst/>
              <a:defRPr lang="sv-SE" sz="10667" b="1" i="0" u="none" strike="noStrike" baseline="0" smtClean="0">
                <a:ln>
                  <a:noFill/>
                </a:ln>
                <a:solidFill>
                  <a:srgbClr val="FFFFFF"/>
                </a:solidFill>
                <a:latin typeface="Arial"/>
                <a:cs typeface="Arial"/>
              </a:defRPr>
            </a:lvl1pPr>
            <a:lvl2pPr marL="0" indent="0">
              <a:spcBef>
                <a:spcPts val="2400"/>
              </a:spcBef>
              <a:buNone/>
              <a:defRPr sz="7467" baseline="0">
                <a:solidFill>
                  <a:srgbClr val="FFFFFF"/>
                </a:solidFill>
              </a:defRPr>
            </a:lvl2pPr>
          </a:lstStyle>
          <a:p>
            <a:pPr lvl="0"/>
            <a:r>
              <a:rPr lang="en-US"/>
              <a:t>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8712040E-18E5-4884-81F1-0304541463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564953" y="12318524"/>
            <a:ext cx="3006248" cy="800579"/>
          </a:xfrm>
          <a:prstGeom prst="rect">
            <a:avLst/>
          </a:prstGeom>
        </p:spPr>
      </p:pic>
    </p:spTree>
    <p:extLst>
      <p:ext uri="{BB962C8B-B14F-4D97-AF65-F5344CB8AC3E}">
        <p14:creationId xmlns:p14="http://schemas.microsoft.com/office/powerpoint/2010/main" val="22910574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Full frame image">
    <p:bg>
      <p:bgPr>
        <a:solidFill>
          <a:schemeClr val="tx1"/>
        </a:solidFill>
        <a:effectLst/>
      </p:bgPr>
    </p:bg>
    <p:spTree>
      <p:nvGrpSpPr>
        <p:cNvPr id="1" name=""/>
        <p:cNvGrpSpPr/>
        <p:nvPr/>
      </p:nvGrpSpPr>
      <p:grpSpPr>
        <a:xfrm>
          <a:off x="0" y="0"/>
          <a:ext cx="0" cy="0"/>
          <a:chOff x="0" y="0"/>
          <a:chExt cx="0" cy="0"/>
        </a:xfrm>
      </p:grpSpPr>
      <p:sp>
        <p:nvSpPr>
          <p:cNvPr id="6" name="Picture Placeholder 11"/>
          <p:cNvSpPr>
            <a:spLocks noGrp="1"/>
          </p:cNvSpPr>
          <p:nvPr>
            <p:ph type="pic" sz="quarter" idx="13"/>
          </p:nvPr>
        </p:nvSpPr>
        <p:spPr>
          <a:xfrm>
            <a:off x="9" y="0"/>
            <a:ext cx="24406579" cy="13716000"/>
          </a:xfrm>
        </p:spPr>
        <p:txBody>
          <a:bodyPr rtlCol="0" anchor="ctr">
            <a:normAutofit/>
          </a:bodyPr>
          <a:lstStyle>
            <a:lvl1pPr marL="0" indent="0" algn="ctr">
              <a:buNone/>
              <a:defRPr sz="4800" baseline="0">
                <a:solidFill>
                  <a:srgbClr val="2F2B20"/>
                </a:solidFill>
              </a:defRPr>
            </a:lvl1pPr>
          </a:lstStyle>
          <a:p>
            <a:pPr lvl="0"/>
            <a:r>
              <a:rPr lang="en-US" noProof="0"/>
              <a:t>Click icon to add picture</a:t>
            </a:r>
          </a:p>
        </p:txBody>
      </p:sp>
    </p:spTree>
    <p:extLst>
      <p:ext uri="{BB962C8B-B14F-4D97-AF65-F5344CB8AC3E}">
        <p14:creationId xmlns:p14="http://schemas.microsoft.com/office/powerpoint/2010/main" val="3271501474"/>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el &amp; bröd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el och bild">
    <p:spTree>
      <p:nvGrpSpPr>
        <p:cNvPr id="1" name=""/>
        <p:cNvGrpSpPr/>
        <p:nvPr/>
      </p:nvGrpSpPr>
      <p:grpSpPr>
        <a:xfrm>
          <a:off x="0" y="0"/>
          <a:ext cx="0" cy="0"/>
          <a:chOff x="0" y="0"/>
          <a:chExt cx="0" cy="0"/>
        </a:xfrm>
      </p:grpSpPr>
      <p:sp>
        <p:nvSpPr>
          <p:cNvPr id="18" name="Avokador och lime"/>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19" name="Presentationstitel"/>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Presentations­titel</a:t>
            </a:r>
          </a:p>
        </p:txBody>
      </p:sp>
      <p:sp>
        <p:nvSpPr>
          <p:cNvPr id="20" name="Skapare och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a:latin typeface="+mn-lt"/>
                <a:ea typeface="+mn-ea"/>
                <a:cs typeface="+mn-cs"/>
                <a:sym typeface="Avenir LT Pro 95 Black"/>
              </a:defRPr>
            </a:lvl1pPr>
          </a:lstStyle>
          <a:p>
            <a:r>
              <a:t>Skapare och datum</a:t>
            </a:r>
          </a:p>
        </p:txBody>
      </p:sp>
      <p:sp>
        <p:nvSpPr>
          <p:cNvPr id="21" name="Brödtext nivå ett…"/>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a:latin typeface="+mn-lt"/>
                <a:ea typeface="+mn-ea"/>
                <a:cs typeface="+mn-cs"/>
                <a:sym typeface="Avenir LT Pro 95 Black"/>
              </a:defRPr>
            </a:lvl1pPr>
            <a:lvl2pPr marL="0" indent="457200" defTabSz="825500">
              <a:lnSpc>
                <a:spcPct val="100000"/>
              </a:lnSpc>
              <a:spcBef>
                <a:spcPts val="0"/>
              </a:spcBef>
              <a:buSzTx/>
              <a:buNone/>
              <a:defRPr sz="5500">
                <a:latin typeface="+mn-lt"/>
                <a:ea typeface="+mn-ea"/>
                <a:cs typeface="+mn-cs"/>
                <a:sym typeface="Avenir LT Pro 95 Black"/>
              </a:defRPr>
            </a:lvl2pPr>
            <a:lvl3pPr marL="0" indent="914400" defTabSz="825500">
              <a:lnSpc>
                <a:spcPct val="100000"/>
              </a:lnSpc>
              <a:spcBef>
                <a:spcPts val="0"/>
              </a:spcBef>
              <a:buSzTx/>
              <a:buNone/>
              <a:defRPr sz="5500">
                <a:latin typeface="+mn-lt"/>
                <a:ea typeface="+mn-ea"/>
                <a:cs typeface="+mn-cs"/>
                <a:sym typeface="Avenir LT Pro 95 Black"/>
              </a:defRPr>
            </a:lvl3pPr>
            <a:lvl4pPr marL="0" indent="1371600" defTabSz="825500">
              <a:lnSpc>
                <a:spcPct val="100000"/>
              </a:lnSpc>
              <a:spcBef>
                <a:spcPts val="0"/>
              </a:spcBef>
              <a:buSzTx/>
              <a:buNone/>
              <a:defRPr sz="5500">
                <a:latin typeface="+mn-lt"/>
                <a:ea typeface="+mn-ea"/>
                <a:cs typeface="+mn-cs"/>
                <a:sym typeface="Avenir LT Pro 95 Black"/>
              </a:defRPr>
            </a:lvl4pPr>
            <a:lvl5pPr marL="0" indent="1828800" defTabSz="825500">
              <a:lnSpc>
                <a:spcPct val="100000"/>
              </a:lnSpc>
              <a:spcBef>
                <a:spcPts val="0"/>
              </a:spcBef>
              <a:buSzTx/>
              <a:buNone/>
              <a:defRPr sz="5500">
                <a:latin typeface="+mn-lt"/>
                <a:ea typeface="+mn-ea"/>
                <a:cs typeface="+mn-cs"/>
                <a:sym typeface="Avenir LT Pro 95 Black"/>
              </a:defRPr>
            </a:lvl5pPr>
          </a:lstStyle>
          <a:p>
            <a:r>
              <a:t>Presentations­undertitel</a:t>
            </a:r>
          </a:p>
          <a:p>
            <a:pPr lvl="1"/>
            <a:endParaRPr/>
          </a:p>
          <a:p>
            <a:pPr lvl="2"/>
            <a:endParaRPr/>
          </a:p>
          <a:p>
            <a:pPr lvl="3"/>
            <a:endParaRPr/>
          </a:p>
          <a:p>
            <a:pPr lvl="4"/>
            <a:endParaRPr/>
          </a:p>
        </p:txBody>
      </p:sp>
      <p:sp>
        <p:nvSpPr>
          <p:cNvPr id="2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el och bild, alt.">
    <p:spTree>
      <p:nvGrpSpPr>
        <p:cNvPr id="1" name=""/>
        <p:cNvGrpSpPr/>
        <p:nvPr/>
      </p:nvGrpSpPr>
      <p:grpSpPr>
        <a:xfrm>
          <a:off x="0" y="0"/>
          <a:ext cx="0" cy="0"/>
          <a:chOff x="0" y="0"/>
          <a:chExt cx="0" cy="0"/>
        </a:xfrm>
      </p:grpSpPr>
      <p:sp>
        <p:nvSpPr>
          <p:cNvPr id="29" name="Skål med laxkakor, sallad och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0" name="Diabildstitel"/>
          <p:cNvSpPr txBox="1">
            <a:spLocks noGrp="1"/>
          </p:cNvSpPr>
          <p:nvPr>
            <p:ph type="title" hasCustomPrompt="1"/>
          </p:nvPr>
        </p:nvSpPr>
        <p:spPr>
          <a:xfrm>
            <a:off x="1206500" y="1270000"/>
            <a:ext cx="9779000" cy="5882273"/>
          </a:xfrm>
          <a:prstGeom prst="rect">
            <a:avLst/>
          </a:prstGeom>
        </p:spPr>
        <p:txBody>
          <a:bodyPr anchor="b"/>
          <a:lstStyle/>
          <a:p>
            <a:r>
              <a:t>Diabilds­titel</a:t>
            </a:r>
          </a:p>
        </p:txBody>
      </p:sp>
      <p:sp>
        <p:nvSpPr>
          <p:cNvPr id="31" name="Brödtext nivå ett…"/>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a:latin typeface="+mn-lt"/>
                <a:ea typeface="+mn-ea"/>
                <a:cs typeface="+mn-cs"/>
                <a:sym typeface="Avenir LT Pro 95 Black"/>
              </a:defRPr>
            </a:lvl1pPr>
            <a:lvl2pPr marL="0" indent="457200" defTabSz="825500">
              <a:lnSpc>
                <a:spcPct val="100000"/>
              </a:lnSpc>
              <a:spcBef>
                <a:spcPts val="0"/>
              </a:spcBef>
              <a:buSzTx/>
              <a:buNone/>
              <a:defRPr sz="5500">
                <a:latin typeface="+mn-lt"/>
                <a:ea typeface="+mn-ea"/>
                <a:cs typeface="+mn-cs"/>
                <a:sym typeface="Avenir LT Pro 95 Black"/>
              </a:defRPr>
            </a:lvl2pPr>
            <a:lvl3pPr marL="0" indent="914400" defTabSz="825500">
              <a:lnSpc>
                <a:spcPct val="100000"/>
              </a:lnSpc>
              <a:spcBef>
                <a:spcPts val="0"/>
              </a:spcBef>
              <a:buSzTx/>
              <a:buNone/>
              <a:defRPr sz="5500">
                <a:latin typeface="+mn-lt"/>
                <a:ea typeface="+mn-ea"/>
                <a:cs typeface="+mn-cs"/>
                <a:sym typeface="Avenir LT Pro 95 Black"/>
              </a:defRPr>
            </a:lvl3pPr>
            <a:lvl4pPr marL="0" indent="1371600" defTabSz="825500">
              <a:lnSpc>
                <a:spcPct val="100000"/>
              </a:lnSpc>
              <a:spcBef>
                <a:spcPts val="0"/>
              </a:spcBef>
              <a:buSzTx/>
              <a:buNone/>
              <a:defRPr sz="5500">
                <a:latin typeface="+mn-lt"/>
                <a:ea typeface="+mn-ea"/>
                <a:cs typeface="+mn-cs"/>
                <a:sym typeface="Avenir LT Pro 95 Black"/>
              </a:defRPr>
            </a:lvl4pPr>
            <a:lvl5pPr marL="0" indent="1828800" defTabSz="825500">
              <a:lnSpc>
                <a:spcPct val="100000"/>
              </a:lnSpc>
              <a:spcBef>
                <a:spcPts val="0"/>
              </a:spcBef>
              <a:buSzTx/>
              <a:buNone/>
              <a:defRPr sz="5500">
                <a:latin typeface="+mn-lt"/>
                <a:ea typeface="+mn-ea"/>
                <a:cs typeface="+mn-cs"/>
                <a:sym typeface="Avenir LT Pro 95 Black"/>
              </a:defRPr>
            </a:lvl5pPr>
          </a:lstStyle>
          <a:p>
            <a:r>
              <a:t>Diabildsundertitel</a:t>
            </a:r>
          </a:p>
          <a:p>
            <a:pPr lvl="1"/>
            <a:endParaRPr/>
          </a:p>
          <a:p>
            <a:pPr lvl="2"/>
            <a:endParaRPr/>
          </a:p>
          <a:p>
            <a:pPr lvl="3"/>
            <a:endParaRPr/>
          </a:p>
          <a:p>
            <a:pPr lvl="4"/>
            <a:endParaRPr/>
          </a:p>
        </p:txBody>
      </p:sp>
      <p:sp>
        <p:nvSpPr>
          <p:cNvPr id="32" name="Diabildsnummer"/>
          <p:cNvSpPr txBox="1">
            <a:spLocks noGrp="1"/>
          </p:cNvSpPr>
          <p:nvPr>
            <p:ph type="sldNum" sz="quarter" idx="2"/>
          </p:nvPr>
        </p:nvSpPr>
        <p:spPr>
          <a:xfrm>
            <a:off x="12009729" y="13124552"/>
            <a:ext cx="352045" cy="3352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ogo - ROEA Hous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E8CEC0-78F3-49E1-AC7D-DFD71C98640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24384000" cy="13716002"/>
          </a:xfrm>
          <a:prstGeom prst="rect">
            <a:avLst/>
          </a:prstGeom>
        </p:spPr>
      </p:pic>
      <p:sp>
        <p:nvSpPr>
          <p:cNvPr id="4" name="TextBox 3">
            <a:extLst>
              <a:ext uri="{FF2B5EF4-FFF2-40B4-BE49-F238E27FC236}">
                <a16:creationId xmlns:a16="http://schemas.microsoft.com/office/drawing/2014/main" id="{9362D7CE-BF7E-4CFE-9FB4-D4BEEDE7A7BF}"/>
              </a:ext>
            </a:extLst>
          </p:cNvPr>
          <p:cNvSpPr txBox="1"/>
          <p:nvPr userDrawn="1"/>
        </p:nvSpPr>
        <p:spPr>
          <a:xfrm>
            <a:off x="273107" y="12972290"/>
            <a:ext cx="9968178" cy="338554"/>
          </a:xfrm>
          <a:prstGeom prst="rect">
            <a:avLst/>
          </a:prstGeom>
          <a:noFill/>
        </p:spPr>
        <p:txBody>
          <a:bodyPr wrap="square" rtlCol="0">
            <a:spAutoFit/>
          </a:bodyPr>
          <a:lstStyle/>
          <a:p>
            <a:r>
              <a:rPr lang="sv-SE" sz="1600">
                <a:solidFill>
                  <a:schemeClr val="bg1"/>
                </a:solidFill>
                <a:effectLst/>
              </a:rPr>
              <a:t>Betty Makiseru, Uganda. Photo: Elisabeth Toll </a:t>
            </a:r>
          </a:p>
        </p:txBody>
      </p:sp>
      <p:pic>
        <p:nvPicPr>
          <p:cNvPr id="5" name="Picture 4">
            <a:extLst>
              <a:ext uri="{FF2B5EF4-FFF2-40B4-BE49-F238E27FC236}">
                <a16:creationId xmlns:a16="http://schemas.microsoft.com/office/drawing/2014/main" id="{E205A561-600C-4FF6-96FE-D845A9AE678F}"/>
              </a:ext>
            </a:extLst>
          </p:cNvPr>
          <p:cNvPicPr>
            <a:picLocks noChangeAspect="1"/>
          </p:cNvPicPr>
          <p:nvPr userDrawn="1"/>
        </p:nvPicPr>
        <p:blipFill>
          <a:blip r:embed="rId3"/>
          <a:stretch>
            <a:fillRect/>
          </a:stretch>
        </p:blipFill>
        <p:spPr>
          <a:xfrm>
            <a:off x="6170453" y="5256028"/>
            <a:ext cx="12031134" cy="3203944"/>
          </a:xfrm>
          <a:prstGeom prst="rect">
            <a:avLst/>
          </a:prstGeom>
        </p:spPr>
      </p:pic>
    </p:spTree>
    <p:extLst>
      <p:ext uri="{BB962C8B-B14F-4D97-AF65-F5344CB8AC3E}">
        <p14:creationId xmlns:p14="http://schemas.microsoft.com/office/powerpoint/2010/main" val="122965149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el och punkter">
    <p:spTree>
      <p:nvGrpSpPr>
        <p:cNvPr id="1" name=""/>
        <p:cNvGrpSpPr/>
        <p:nvPr/>
      </p:nvGrpSpPr>
      <p:grpSpPr>
        <a:xfrm>
          <a:off x="0" y="0"/>
          <a:ext cx="0" cy="0"/>
          <a:chOff x="0" y="0"/>
          <a:chExt cx="0" cy="0"/>
        </a:xfrm>
      </p:grpSpPr>
      <p:sp>
        <p:nvSpPr>
          <p:cNvPr id="39" name="Diabildstitel"/>
          <p:cNvSpPr txBox="1">
            <a:spLocks noGrp="1"/>
          </p:cNvSpPr>
          <p:nvPr>
            <p:ph type="title" hasCustomPrompt="1"/>
          </p:nvPr>
        </p:nvSpPr>
        <p:spPr>
          <a:prstGeom prst="rect">
            <a:avLst/>
          </a:prstGeom>
        </p:spPr>
        <p:txBody>
          <a:bodyPr/>
          <a:lstStyle/>
          <a:p>
            <a:r>
              <a:t>Diabilds­titel</a:t>
            </a:r>
          </a:p>
        </p:txBody>
      </p:sp>
      <p:sp>
        <p:nvSpPr>
          <p:cNvPr id="40" name="Diabildsund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a:latin typeface="+mn-lt"/>
                <a:ea typeface="+mn-ea"/>
                <a:cs typeface="+mn-cs"/>
                <a:sym typeface="Avenir LT Pro 95 Black"/>
              </a:defRPr>
            </a:lvl1pPr>
          </a:lstStyle>
          <a:p>
            <a:r>
              <a:t>Diabildsundertitel</a:t>
            </a:r>
          </a:p>
        </p:txBody>
      </p:sp>
      <p:sp>
        <p:nvSpPr>
          <p:cNvPr id="41" name="Brödtext nivå ett…"/>
          <p:cNvSpPr txBox="1">
            <a:spLocks noGrp="1"/>
          </p:cNvSpPr>
          <p:nvPr>
            <p:ph type="body" idx="1" hasCustomPrompt="1"/>
          </p:nvPr>
        </p:nvSpPr>
        <p:spPr>
          <a:prstGeom prst="rect">
            <a:avLst/>
          </a:prstGeom>
        </p:spPr>
        <p:txBody>
          <a:bodyPr/>
          <a:lstStyle/>
          <a:p>
            <a:r>
              <a:t>Diabildspunkttext</a:t>
            </a:r>
          </a:p>
          <a:p>
            <a:pPr lvl="1"/>
            <a:endParaRPr/>
          </a:p>
          <a:p>
            <a:pPr lvl="2"/>
            <a:endParaRPr/>
          </a:p>
          <a:p>
            <a:pPr lvl="3"/>
            <a:endParaRPr/>
          </a:p>
          <a:p>
            <a:pPr lvl="4"/>
            <a:endParaRPr/>
          </a:p>
        </p:txBody>
      </p:sp>
      <p:sp>
        <p:nvSpPr>
          <p:cNvPr id="4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Punkter">
    <p:spTree>
      <p:nvGrpSpPr>
        <p:cNvPr id="1" name=""/>
        <p:cNvGrpSpPr/>
        <p:nvPr/>
      </p:nvGrpSpPr>
      <p:grpSpPr>
        <a:xfrm>
          <a:off x="0" y="0"/>
          <a:ext cx="0" cy="0"/>
          <a:chOff x="0" y="0"/>
          <a:chExt cx="0" cy="0"/>
        </a:xfrm>
      </p:grpSpPr>
      <p:sp>
        <p:nvSpPr>
          <p:cNvPr id="49" name="Brödtext nivå ett…"/>
          <p:cNvSpPr txBox="1">
            <a:spLocks noGrp="1"/>
          </p:cNvSpPr>
          <p:nvPr>
            <p:ph type="body" idx="1" hasCustomPrompt="1"/>
          </p:nvPr>
        </p:nvSpPr>
        <p:spPr>
          <a:prstGeom prst="rect">
            <a:avLst/>
          </a:prstGeom>
        </p:spPr>
        <p:txBody>
          <a:bodyPr numCol="2" spcCol="1098550"/>
          <a:lstStyle/>
          <a:p>
            <a:r>
              <a:t>Diabildspunkttext</a:t>
            </a:r>
          </a:p>
          <a:p>
            <a:pPr lvl="1"/>
            <a:endParaRPr/>
          </a:p>
          <a:p>
            <a:pPr lvl="2"/>
            <a:endParaRPr/>
          </a:p>
          <a:p>
            <a:pPr lvl="3"/>
            <a:endParaRPr/>
          </a:p>
          <a:p>
            <a:pPr lvl="4"/>
            <a:endParaRPr/>
          </a:p>
        </p:txBody>
      </p:sp>
      <p:sp>
        <p:nvSpPr>
          <p:cNvPr id="5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el, punkter och bild">
    <p:spTree>
      <p:nvGrpSpPr>
        <p:cNvPr id="1" name=""/>
        <p:cNvGrpSpPr/>
        <p:nvPr/>
      </p:nvGrpSpPr>
      <p:grpSpPr>
        <a:xfrm>
          <a:off x="0" y="0"/>
          <a:ext cx="0" cy="0"/>
          <a:chOff x="0" y="0"/>
          <a:chExt cx="0" cy="0"/>
        </a:xfrm>
      </p:grpSpPr>
      <p:sp>
        <p:nvSpPr>
          <p:cNvPr id="57" name="Diabildsund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a:latin typeface="+mn-lt"/>
                <a:ea typeface="+mn-ea"/>
                <a:cs typeface="+mn-cs"/>
                <a:sym typeface="Avenir LT Pro 95 Black"/>
              </a:defRPr>
            </a:lvl1pPr>
          </a:lstStyle>
          <a:p>
            <a:r>
              <a:t>Diabildsundertitel</a:t>
            </a:r>
          </a:p>
        </p:txBody>
      </p:sp>
      <p:sp>
        <p:nvSpPr>
          <p:cNvPr id="58" name="Brödtext nivå ett…"/>
          <p:cNvSpPr txBox="1">
            <a:spLocks noGrp="1"/>
          </p:cNvSpPr>
          <p:nvPr>
            <p:ph type="body" sz="half" idx="1" hasCustomPrompt="1"/>
          </p:nvPr>
        </p:nvSpPr>
        <p:spPr>
          <a:xfrm>
            <a:off x="1206500" y="4248504"/>
            <a:ext cx="9779000" cy="8256630"/>
          </a:xfrm>
          <a:prstGeom prst="rect">
            <a:avLst/>
          </a:prstGeom>
        </p:spPr>
        <p:txBody>
          <a:bodyPr/>
          <a:lstStyle/>
          <a:p>
            <a:r>
              <a:t>Diabildspunkttext</a:t>
            </a:r>
          </a:p>
          <a:p>
            <a:pPr lvl="1"/>
            <a:endParaRPr/>
          </a:p>
          <a:p>
            <a:pPr lvl="2"/>
            <a:endParaRPr/>
          </a:p>
          <a:p>
            <a:pPr lvl="3"/>
            <a:endParaRPr/>
          </a:p>
          <a:p>
            <a:pPr lvl="4"/>
            <a:endParaRPr/>
          </a:p>
        </p:txBody>
      </p:sp>
      <p:sp>
        <p:nvSpPr>
          <p:cNvPr id="59" name="Skål med pappardellepasta med persiljesmör, rostade hasselnötter och hyvlad parmesanost"/>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0" name="Diabildstitel"/>
          <p:cNvSpPr txBox="1">
            <a:spLocks noGrp="1"/>
          </p:cNvSpPr>
          <p:nvPr>
            <p:ph type="title" hasCustomPrompt="1"/>
          </p:nvPr>
        </p:nvSpPr>
        <p:spPr>
          <a:xfrm>
            <a:off x="1206500" y="1079500"/>
            <a:ext cx="9779000" cy="1435100"/>
          </a:xfrm>
          <a:prstGeom prst="rect">
            <a:avLst/>
          </a:prstGeom>
        </p:spPr>
        <p:txBody>
          <a:bodyPr/>
          <a:lstStyle/>
          <a:p>
            <a:r>
              <a:t>Diabilds­titel</a:t>
            </a:r>
          </a:p>
        </p:txBody>
      </p:sp>
      <p:sp>
        <p:nvSpPr>
          <p:cNvPr id="6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Avsnitt">
    <p:spTree>
      <p:nvGrpSpPr>
        <p:cNvPr id="1" name=""/>
        <p:cNvGrpSpPr/>
        <p:nvPr/>
      </p:nvGrpSpPr>
      <p:grpSpPr>
        <a:xfrm>
          <a:off x="0" y="0"/>
          <a:ext cx="0" cy="0"/>
          <a:chOff x="0" y="0"/>
          <a:chExt cx="0" cy="0"/>
        </a:xfrm>
      </p:grpSpPr>
      <p:sp>
        <p:nvSpPr>
          <p:cNvPr id="68" name="Avsnittstitel"/>
          <p:cNvSpPr txBox="1">
            <a:spLocks noGrp="1"/>
          </p:cNvSpPr>
          <p:nvPr>
            <p:ph type="title" hasCustomPrompt="1"/>
          </p:nvPr>
        </p:nvSpPr>
        <p:spPr>
          <a:xfrm>
            <a:off x="1206496" y="4533900"/>
            <a:ext cx="21971004" cy="4648200"/>
          </a:xfrm>
          <a:prstGeom prst="rect">
            <a:avLst/>
          </a:prstGeom>
        </p:spPr>
        <p:txBody>
          <a:bodyPr anchor="ctr"/>
          <a:lstStyle>
            <a:lvl1pPr>
              <a:defRPr sz="11600" spc="-232"/>
            </a:lvl1pPr>
          </a:lstStyle>
          <a:p>
            <a:r>
              <a:t>Avsnittstitel</a:t>
            </a:r>
          </a:p>
        </p:txBody>
      </p:sp>
      <p:sp>
        <p:nvSpPr>
          <p:cNvPr id="69" name="Diabildsnummer"/>
          <p:cNvSpPr txBox="1">
            <a:spLocks noGrp="1"/>
          </p:cNvSpPr>
          <p:nvPr>
            <p:ph type="sldNum" sz="quarter" idx="2"/>
          </p:nvPr>
        </p:nvSpPr>
        <p:spPr>
          <a:xfrm>
            <a:off x="12009729" y="13124552"/>
            <a:ext cx="352045" cy="3352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Endast titel">
    <p:spTree>
      <p:nvGrpSpPr>
        <p:cNvPr id="1" name=""/>
        <p:cNvGrpSpPr/>
        <p:nvPr/>
      </p:nvGrpSpPr>
      <p:grpSpPr>
        <a:xfrm>
          <a:off x="0" y="0"/>
          <a:ext cx="0" cy="0"/>
          <a:chOff x="0" y="0"/>
          <a:chExt cx="0" cy="0"/>
        </a:xfrm>
      </p:grpSpPr>
      <p:sp>
        <p:nvSpPr>
          <p:cNvPr id="76" name="Diabildstitel"/>
          <p:cNvSpPr txBox="1">
            <a:spLocks noGrp="1"/>
          </p:cNvSpPr>
          <p:nvPr>
            <p:ph type="title" hasCustomPrompt="1"/>
          </p:nvPr>
        </p:nvSpPr>
        <p:spPr>
          <a:xfrm>
            <a:off x="1206500" y="1079500"/>
            <a:ext cx="21971000" cy="1434949"/>
          </a:xfrm>
          <a:prstGeom prst="rect">
            <a:avLst/>
          </a:prstGeom>
        </p:spPr>
        <p:txBody>
          <a:bodyPr/>
          <a:lstStyle/>
          <a:p>
            <a:r>
              <a:t>Diabilds­titel</a:t>
            </a:r>
          </a:p>
        </p:txBody>
      </p:sp>
      <p:sp>
        <p:nvSpPr>
          <p:cNvPr id="77" name="Diabildsund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a:latin typeface="+mn-lt"/>
                <a:ea typeface="+mn-ea"/>
                <a:cs typeface="+mn-cs"/>
                <a:sym typeface="Avenir LT Pro 95 Black"/>
              </a:defRPr>
            </a:lvl1pPr>
          </a:lstStyle>
          <a:p>
            <a:r>
              <a:t>Diabildsundertitel</a:t>
            </a:r>
          </a:p>
        </p:txBody>
      </p:sp>
      <p:sp>
        <p:nvSpPr>
          <p:cNvPr id="7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Dagordning">
    <p:spTree>
      <p:nvGrpSpPr>
        <p:cNvPr id="1" name=""/>
        <p:cNvGrpSpPr/>
        <p:nvPr/>
      </p:nvGrpSpPr>
      <p:grpSpPr>
        <a:xfrm>
          <a:off x="0" y="0"/>
          <a:ext cx="0" cy="0"/>
          <a:chOff x="0" y="0"/>
          <a:chExt cx="0" cy="0"/>
        </a:xfrm>
      </p:grpSpPr>
      <p:sp>
        <p:nvSpPr>
          <p:cNvPr id="85" name="Dagordning, titel"/>
          <p:cNvSpPr txBox="1">
            <a:spLocks noGrp="1"/>
          </p:cNvSpPr>
          <p:nvPr>
            <p:ph type="title" hasCustomPrompt="1"/>
          </p:nvPr>
        </p:nvSpPr>
        <p:spPr>
          <a:xfrm>
            <a:off x="1206500" y="1079500"/>
            <a:ext cx="21971000" cy="1435100"/>
          </a:xfrm>
          <a:prstGeom prst="rect">
            <a:avLst/>
          </a:prstGeom>
        </p:spPr>
        <p:txBody>
          <a:bodyPr/>
          <a:lstStyle/>
          <a:p>
            <a:r>
              <a:t>Dagordning, titel</a:t>
            </a:r>
          </a:p>
        </p:txBody>
      </p:sp>
      <p:sp>
        <p:nvSpPr>
          <p:cNvPr id="86" name="Dagordning, und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a:latin typeface="+mn-lt"/>
                <a:ea typeface="+mn-ea"/>
                <a:cs typeface="+mn-cs"/>
                <a:sym typeface="Avenir LT Pro 95 Black"/>
              </a:defRPr>
            </a:lvl1pPr>
          </a:lstStyle>
          <a:p>
            <a:r>
              <a:t>Dagordning, undertitel</a:t>
            </a:r>
          </a:p>
        </p:txBody>
      </p:sp>
      <p:sp>
        <p:nvSpPr>
          <p:cNvPr id="87" name="Brödtext nivå ett…"/>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Ämnen på dagordningen</a:t>
            </a:r>
          </a:p>
          <a:p>
            <a:pPr lvl="1"/>
            <a:endParaRPr/>
          </a:p>
          <a:p>
            <a:pPr lvl="2"/>
            <a:endParaRPr/>
          </a:p>
          <a:p>
            <a:pPr lvl="3"/>
            <a:endParaRPr/>
          </a:p>
          <a:p>
            <a:pPr lvl="4"/>
            <a:endParaRPr/>
          </a:p>
        </p:txBody>
      </p:sp>
      <p:sp>
        <p:nvSpPr>
          <p:cNvPr id="8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Uttryck">
    <p:spTree>
      <p:nvGrpSpPr>
        <p:cNvPr id="1" name=""/>
        <p:cNvGrpSpPr/>
        <p:nvPr/>
      </p:nvGrpSpPr>
      <p:grpSpPr>
        <a:xfrm>
          <a:off x="0" y="0"/>
          <a:ext cx="0" cy="0"/>
          <a:chOff x="0" y="0"/>
          <a:chExt cx="0" cy="0"/>
        </a:xfrm>
      </p:grpSpPr>
      <p:sp>
        <p:nvSpPr>
          <p:cNvPr id="95" name="Brödtext nivå ett…"/>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mn-lt"/>
                <a:ea typeface="+mn-ea"/>
                <a:cs typeface="+mn-cs"/>
                <a:sym typeface="Avenir LT Pro 95 Black"/>
              </a:defRPr>
            </a:lvl1pPr>
            <a:lvl2pPr marL="0" indent="457200" algn="ctr">
              <a:lnSpc>
                <a:spcPct val="80000"/>
              </a:lnSpc>
              <a:spcBef>
                <a:spcPts val="0"/>
              </a:spcBef>
              <a:buSzTx/>
              <a:buNone/>
              <a:defRPr sz="11600" spc="-232">
                <a:latin typeface="+mn-lt"/>
                <a:ea typeface="+mn-ea"/>
                <a:cs typeface="+mn-cs"/>
                <a:sym typeface="Avenir LT Pro 95 Black"/>
              </a:defRPr>
            </a:lvl2pPr>
            <a:lvl3pPr marL="0" indent="914400" algn="ctr">
              <a:lnSpc>
                <a:spcPct val="80000"/>
              </a:lnSpc>
              <a:spcBef>
                <a:spcPts val="0"/>
              </a:spcBef>
              <a:buSzTx/>
              <a:buNone/>
              <a:defRPr sz="11600" spc="-232">
                <a:latin typeface="+mn-lt"/>
                <a:ea typeface="+mn-ea"/>
                <a:cs typeface="+mn-cs"/>
                <a:sym typeface="Avenir LT Pro 95 Black"/>
              </a:defRPr>
            </a:lvl3pPr>
            <a:lvl4pPr marL="0" indent="1371600" algn="ctr">
              <a:lnSpc>
                <a:spcPct val="80000"/>
              </a:lnSpc>
              <a:spcBef>
                <a:spcPts val="0"/>
              </a:spcBef>
              <a:buSzTx/>
              <a:buNone/>
              <a:defRPr sz="11600" spc="-232">
                <a:latin typeface="+mn-lt"/>
                <a:ea typeface="+mn-ea"/>
                <a:cs typeface="+mn-cs"/>
                <a:sym typeface="Avenir LT Pro 95 Black"/>
              </a:defRPr>
            </a:lvl4pPr>
            <a:lvl5pPr marL="0" indent="1828800" algn="ctr">
              <a:lnSpc>
                <a:spcPct val="80000"/>
              </a:lnSpc>
              <a:spcBef>
                <a:spcPts val="0"/>
              </a:spcBef>
              <a:buSzTx/>
              <a:buNone/>
              <a:defRPr sz="11600" spc="-232">
                <a:latin typeface="+mn-lt"/>
                <a:ea typeface="+mn-ea"/>
                <a:cs typeface="+mn-cs"/>
                <a:sym typeface="Avenir LT Pro 95 Black"/>
              </a:defRPr>
            </a:lvl5pPr>
          </a:lstStyle>
          <a:p>
            <a:r>
              <a:t>Uttryck</a:t>
            </a:r>
          </a:p>
          <a:p>
            <a:pPr lvl="1"/>
            <a:endParaRPr/>
          </a:p>
          <a:p>
            <a:pPr lvl="2"/>
            <a:endParaRPr/>
          </a:p>
          <a:p>
            <a:pPr lvl="3"/>
            <a:endParaRPr/>
          </a:p>
          <a:p>
            <a:pPr lvl="4"/>
            <a:endParaRPr/>
          </a:p>
        </p:txBody>
      </p:sp>
      <p:sp>
        <p:nvSpPr>
          <p:cNvPr id="9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Stort faktum">
    <p:spTree>
      <p:nvGrpSpPr>
        <p:cNvPr id="1" name=""/>
        <p:cNvGrpSpPr/>
        <p:nvPr/>
      </p:nvGrpSpPr>
      <p:grpSpPr>
        <a:xfrm>
          <a:off x="0" y="0"/>
          <a:ext cx="0" cy="0"/>
          <a:chOff x="0" y="0"/>
          <a:chExt cx="0" cy="0"/>
        </a:xfrm>
      </p:grpSpPr>
      <p:sp>
        <p:nvSpPr>
          <p:cNvPr id="103" name="Brödtext nivå ett…"/>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spc="-250">
                <a:latin typeface="+mn-lt"/>
                <a:ea typeface="+mn-ea"/>
                <a:cs typeface="+mn-cs"/>
                <a:sym typeface="Avenir LT Pro 95 Black"/>
              </a:defRPr>
            </a:lvl1pPr>
            <a:lvl2pPr marL="0" indent="457200" algn="ctr">
              <a:lnSpc>
                <a:spcPct val="80000"/>
              </a:lnSpc>
              <a:spcBef>
                <a:spcPts val="0"/>
              </a:spcBef>
              <a:buSzTx/>
              <a:buNone/>
              <a:defRPr sz="25000" spc="-250">
                <a:latin typeface="+mn-lt"/>
                <a:ea typeface="+mn-ea"/>
                <a:cs typeface="+mn-cs"/>
                <a:sym typeface="Avenir LT Pro 95 Black"/>
              </a:defRPr>
            </a:lvl2pPr>
            <a:lvl3pPr marL="0" indent="914400" algn="ctr">
              <a:lnSpc>
                <a:spcPct val="80000"/>
              </a:lnSpc>
              <a:spcBef>
                <a:spcPts val="0"/>
              </a:spcBef>
              <a:buSzTx/>
              <a:buNone/>
              <a:defRPr sz="25000" spc="-250">
                <a:latin typeface="+mn-lt"/>
                <a:ea typeface="+mn-ea"/>
                <a:cs typeface="+mn-cs"/>
                <a:sym typeface="Avenir LT Pro 95 Black"/>
              </a:defRPr>
            </a:lvl3pPr>
            <a:lvl4pPr marL="0" indent="1371600" algn="ctr">
              <a:lnSpc>
                <a:spcPct val="80000"/>
              </a:lnSpc>
              <a:spcBef>
                <a:spcPts val="0"/>
              </a:spcBef>
              <a:buSzTx/>
              <a:buNone/>
              <a:defRPr sz="25000" spc="-250">
                <a:latin typeface="+mn-lt"/>
                <a:ea typeface="+mn-ea"/>
                <a:cs typeface="+mn-cs"/>
                <a:sym typeface="Avenir LT Pro 95 Black"/>
              </a:defRPr>
            </a:lvl4pPr>
            <a:lvl5pPr marL="0" indent="1828800" algn="ctr">
              <a:lnSpc>
                <a:spcPct val="80000"/>
              </a:lnSpc>
              <a:spcBef>
                <a:spcPts val="0"/>
              </a:spcBef>
              <a:buSzTx/>
              <a:buNone/>
              <a:defRPr sz="25000" spc="-250">
                <a:latin typeface="+mn-lt"/>
                <a:ea typeface="+mn-ea"/>
                <a:cs typeface="+mn-cs"/>
                <a:sym typeface="Avenir LT Pro 95 Black"/>
              </a:defRPr>
            </a:lvl5pPr>
          </a:lstStyle>
          <a:p>
            <a:r>
              <a:t>100 %</a:t>
            </a:r>
          </a:p>
          <a:p>
            <a:pPr lvl="1"/>
            <a:endParaRPr/>
          </a:p>
          <a:p>
            <a:pPr lvl="2"/>
            <a:endParaRPr/>
          </a:p>
          <a:p>
            <a:pPr lvl="3"/>
            <a:endParaRPr/>
          </a:p>
          <a:p>
            <a:pPr lvl="4"/>
            <a:endParaRPr/>
          </a:p>
        </p:txBody>
      </p:sp>
      <p:sp>
        <p:nvSpPr>
          <p:cNvPr id="104" name="Fakta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a:latin typeface="+mn-lt"/>
                <a:ea typeface="+mn-ea"/>
                <a:cs typeface="+mn-cs"/>
                <a:sym typeface="Avenir LT Pro 95 Black"/>
              </a:defRPr>
            </a:lvl1pPr>
          </a:lstStyle>
          <a:p>
            <a:r>
              <a:t>Faktainformation</a:t>
            </a:r>
          </a:p>
        </p:txBody>
      </p:sp>
      <p:sp>
        <p:nvSpPr>
          <p:cNvPr id="10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
        <p:nvSpPr>
          <p:cNvPr id="112" name="Tillskrivning"/>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a:latin typeface="+mn-lt"/>
                <a:ea typeface="+mn-ea"/>
                <a:cs typeface="+mn-cs"/>
                <a:sym typeface="Avenir LT Pro 95 Black"/>
              </a:defRPr>
            </a:lvl1pPr>
          </a:lstStyle>
          <a:p>
            <a:r>
              <a:t>Tillskrivning</a:t>
            </a:r>
          </a:p>
        </p:txBody>
      </p:sp>
      <p:sp>
        <p:nvSpPr>
          <p:cNvPr id="113" name="Brödtext nivå ett…"/>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mn-lt"/>
                <a:ea typeface="+mn-ea"/>
                <a:cs typeface="+mn-cs"/>
                <a:sym typeface="Avenir LT Pro 95 Black"/>
              </a:defRPr>
            </a:lvl1pPr>
            <a:lvl2pPr marL="638923" indent="-12700">
              <a:spcBef>
                <a:spcPts val="0"/>
              </a:spcBef>
              <a:buSzTx/>
              <a:buNone/>
              <a:defRPr sz="8500" spc="-170">
                <a:latin typeface="+mn-lt"/>
                <a:ea typeface="+mn-ea"/>
                <a:cs typeface="+mn-cs"/>
                <a:sym typeface="Avenir LT Pro 95 Black"/>
              </a:defRPr>
            </a:lvl2pPr>
            <a:lvl3pPr marL="638923" indent="444500">
              <a:spcBef>
                <a:spcPts val="0"/>
              </a:spcBef>
              <a:buSzTx/>
              <a:buNone/>
              <a:defRPr sz="8500" spc="-170">
                <a:latin typeface="+mn-lt"/>
                <a:ea typeface="+mn-ea"/>
                <a:cs typeface="+mn-cs"/>
                <a:sym typeface="Avenir LT Pro 95 Black"/>
              </a:defRPr>
            </a:lvl3pPr>
            <a:lvl4pPr marL="638923" indent="901700">
              <a:spcBef>
                <a:spcPts val="0"/>
              </a:spcBef>
              <a:buSzTx/>
              <a:buNone/>
              <a:defRPr sz="8500" spc="-170">
                <a:latin typeface="+mn-lt"/>
                <a:ea typeface="+mn-ea"/>
                <a:cs typeface="+mn-cs"/>
                <a:sym typeface="Avenir LT Pro 95 Black"/>
              </a:defRPr>
            </a:lvl4pPr>
            <a:lvl5pPr marL="638923" indent="1358900">
              <a:spcBef>
                <a:spcPts val="0"/>
              </a:spcBef>
              <a:buSzTx/>
              <a:buNone/>
              <a:defRPr sz="8500" spc="-170">
                <a:latin typeface="+mn-lt"/>
                <a:ea typeface="+mn-ea"/>
                <a:cs typeface="+mn-cs"/>
                <a:sym typeface="Avenir LT Pro 95 Black"/>
              </a:defRPr>
            </a:lvl5pPr>
          </a:lstStyle>
          <a:p>
            <a:r>
              <a:t>”Framträdande citat”</a:t>
            </a:r>
          </a:p>
          <a:p>
            <a:pPr lvl="1"/>
            <a:endParaRPr/>
          </a:p>
          <a:p>
            <a:pPr lvl="2"/>
            <a:endParaRPr/>
          </a:p>
          <a:p>
            <a:pPr lvl="3"/>
            <a:endParaRPr/>
          </a:p>
          <a:p>
            <a:pPr lvl="4"/>
            <a:endParaRPr/>
          </a:p>
        </p:txBody>
      </p:sp>
      <p:sp>
        <p:nvSpPr>
          <p:cNvPr id="11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Foto – 3 per sida">
    <p:spTree>
      <p:nvGrpSpPr>
        <p:cNvPr id="1" name=""/>
        <p:cNvGrpSpPr/>
        <p:nvPr/>
      </p:nvGrpSpPr>
      <p:grpSpPr>
        <a:xfrm>
          <a:off x="0" y="0"/>
          <a:ext cx="0" cy="0"/>
          <a:chOff x="0" y="0"/>
          <a:chExt cx="0" cy="0"/>
        </a:xfrm>
      </p:grpSpPr>
      <p:sp>
        <p:nvSpPr>
          <p:cNvPr id="121" name="Skål med sallad med stekt ris, kokta ägg och ätpinnar"/>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2" name="Skål med laxkakor, sallad och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3" name="Skål med pappardellepasta med persiljesmör, rostade hasselnötter och hyvlad parmesanost"/>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ogo - label ROAS Housing">
    <p:spTree>
      <p:nvGrpSpPr>
        <p:cNvPr id="1" name=""/>
        <p:cNvGrpSpPr/>
        <p:nvPr/>
      </p:nvGrpSpPr>
      <p:grpSpPr>
        <a:xfrm>
          <a:off x="0" y="0"/>
          <a:ext cx="0" cy="0"/>
          <a:chOff x="0" y="0"/>
          <a:chExt cx="0" cy="0"/>
        </a:xfrm>
      </p:grpSpPr>
      <p:pic>
        <p:nvPicPr>
          <p:cNvPr id="1026" name="6C217283-6793-424E-AC24-3A8A1C207E37" descr="60160740-9700-44C6-A1C8-BD516F099C31">
            <a:extLst>
              <a:ext uri="{FF2B5EF4-FFF2-40B4-BE49-F238E27FC236}">
                <a16:creationId xmlns:a16="http://schemas.microsoft.com/office/drawing/2014/main" id="{7F8B83AD-3873-4FC2-822A-5278AA73DDD3}"/>
              </a:ext>
            </a:extLst>
          </p:cNvPr>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0" y="-47275"/>
            <a:ext cx="24384000" cy="1376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a:extLst>
              <a:ext uri="{FF2B5EF4-FFF2-40B4-BE49-F238E27FC236}">
                <a16:creationId xmlns:a16="http://schemas.microsoft.com/office/drawing/2014/main" id="{FEFB9990-B25B-4197-A66D-E5879503731B}"/>
              </a:ext>
            </a:extLst>
          </p:cNvPr>
          <p:cNvSpPr>
            <a:spLocks noGrp="1"/>
          </p:cNvSpPr>
          <p:nvPr>
            <p:ph type="body" sz="quarter" idx="20"/>
          </p:nvPr>
        </p:nvSpPr>
        <p:spPr>
          <a:xfrm>
            <a:off x="2180829" y="9253773"/>
            <a:ext cx="20022354" cy="1594622"/>
          </a:xfrm>
          <a:prstGeom prst="rect">
            <a:avLst/>
          </a:prstGeom>
          <a:solidFill>
            <a:schemeClr val="accent1"/>
          </a:solidFill>
        </p:spPr>
        <p:txBody>
          <a:bodyPr wrap="square" lIns="180000" tIns="180000" rIns="180000" bIns="180000">
            <a:spAutoFit/>
          </a:bodyPr>
          <a:lstStyle>
            <a:lvl1pPr marL="0" indent="0" algn="ctr">
              <a:buFontTx/>
              <a:buNone/>
              <a:defRPr sz="8000" b="1" cap="all" baseline="0">
                <a:solidFill>
                  <a:schemeClr val="bg1"/>
                </a:solidFill>
                <a:latin typeface="+mj-lt"/>
              </a:defRPr>
            </a:lvl1pPr>
            <a:lvl2pPr marL="914334" indent="0">
              <a:buNone/>
              <a:defRPr/>
            </a:lvl2pPr>
            <a:lvl3pPr marL="1828664" indent="0">
              <a:buNone/>
              <a:defRPr/>
            </a:lvl3pPr>
            <a:lvl4pPr marL="2802258" indent="0">
              <a:buNone/>
              <a:defRPr/>
            </a:lvl4pPr>
          </a:lstStyle>
          <a:p>
            <a:pPr lvl="0"/>
            <a:r>
              <a:rPr lang="en-US"/>
              <a:t>Click to edit Master text styles</a:t>
            </a:r>
          </a:p>
        </p:txBody>
      </p:sp>
      <p:sp>
        <p:nvSpPr>
          <p:cNvPr id="8" name="TextBox 7">
            <a:extLst>
              <a:ext uri="{FF2B5EF4-FFF2-40B4-BE49-F238E27FC236}">
                <a16:creationId xmlns:a16="http://schemas.microsoft.com/office/drawing/2014/main" id="{54693A6F-3DDC-4DD2-82C1-32E1911F6E30}"/>
              </a:ext>
            </a:extLst>
          </p:cNvPr>
          <p:cNvSpPr txBox="1"/>
          <p:nvPr userDrawn="1"/>
        </p:nvSpPr>
        <p:spPr>
          <a:xfrm>
            <a:off x="11" y="47275"/>
            <a:ext cx="9968178" cy="338554"/>
          </a:xfrm>
          <a:prstGeom prst="rect">
            <a:avLst/>
          </a:prstGeom>
          <a:noFill/>
        </p:spPr>
        <p:txBody>
          <a:bodyPr wrap="square" rtlCol="0">
            <a:spAutoFit/>
          </a:bodyPr>
          <a:lstStyle/>
          <a:p>
            <a:r>
              <a:rPr lang="sv-SE" sz="1600">
                <a:solidFill>
                  <a:sysClr val="windowText" lastClr="000000"/>
                </a:solidFill>
                <a:effectLst>
                  <a:glow rad="101600">
                    <a:schemeClr val="bg1">
                      <a:alpha val="60000"/>
                    </a:schemeClr>
                  </a:glow>
                </a:effectLst>
              </a:rPr>
              <a:t>Rodolfo and Fransisca Barquin, Philippines. Photo: Marcus Lundstedt </a:t>
            </a:r>
          </a:p>
        </p:txBody>
      </p:sp>
      <p:pic>
        <p:nvPicPr>
          <p:cNvPr id="6" name="Picture 5">
            <a:extLst>
              <a:ext uri="{FF2B5EF4-FFF2-40B4-BE49-F238E27FC236}">
                <a16:creationId xmlns:a16="http://schemas.microsoft.com/office/drawing/2014/main" id="{1E644E2B-742B-4CD9-9E31-84B0824F9F85}"/>
              </a:ext>
            </a:extLst>
          </p:cNvPr>
          <p:cNvPicPr>
            <a:picLocks noChangeAspect="1"/>
          </p:cNvPicPr>
          <p:nvPr userDrawn="1"/>
        </p:nvPicPr>
        <p:blipFill>
          <a:blip r:embed="rId3"/>
          <a:stretch>
            <a:fillRect/>
          </a:stretch>
        </p:blipFill>
        <p:spPr>
          <a:xfrm>
            <a:off x="16804850" y="980254"/>
            <a:ext cx="6485600" cy="1727144"/>
          </a:xfrm>
          <a:prstGeom prst="rect">
            <a:avLst/>
          </a:prstGeom>
        </p:spPr>
      </p:pic>
    </p:spTree>
    <p:extLst>
      <p:ext uri="{BB962C8B-B14F-4D97-AF65-F5344CB8AC3E}">
        <p14:creationId xmlns:p14="http://schemas.microsoft.com/office/powerpoint/2010/main" val="413155710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Bild">
    <p:spTree>
      <p:nvGrpSpPr>
        <p:cNvPr id="1" name=""/>
        <p:cNvGrpSpPr/>
        <p:nvPr/>
      </p:nvGrpSpPr>
      <p:grpSpPr>
        <a:xfrm>
          <a:off x="0" y="0"/>
          <a:ext cx="0" cy="0"/>
          <a:chOff x="0" y="0"/>
          <a:chExt cx="0" cy="0"/>
        </a:xfrm>
      </p:grpSpPr>
      <p:sp>
        <p:nvSpPr>
          <p:cNvPr id="131" name="skål med sallad med stekt ris, kokta ägg och ätpinnar"/>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2" name="Diabilds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xt + single headline whit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A2BC466-1A8A-4139-B07E-EEAEFD45B802}"/>
              </a:ext>
            </a:extLst>
          </p:cNvPr>
          <p:cNvSpPr>
            <a:spLocks noGrp="1"/>
          </p:cNvSpPr>
          <p:nvPr>
            <p:ph type="title"/>
          </p:nvPr>
        </p:nvSpPr>
        <p:spPr>
          <a:xfrm>
            <a:off x="1579034" y="1360702"/>
            <a:ext cx="18912080" cy="1794936"/>
          </a:xfrm>
          <a:prstGeom prst="rect">
            <a:avLst/>
          </a:prstGeom>
        </p:spPr>
        <p:txBody>
          <a:bodyPr/>
          <a:lstStyle>
            <a:lvl1pPr>
              <a:defRPr sz="7200">
                <a:solidFill>
                  <a:schemeClr val="tx1"/>
                </a:solidFill>
              </a:defRPr>
            </a:lvl1pPr>
          </a:lstStyle>
          <a:p>
            <a:pPr lvl="0"/>
            <a:r>
              <a:rPr lang="en-US"/>
              <a:t>Click to edit Master title style</a:t>
            </a:r>
          </a:p>
        </p:txBody>
      </p:sp>
      <p:sp>
        <p:nvSpPr>
          <p:cNvPr id="8" name="Platshållare för text 2">
            <a:extLst>
              <a:ext uri="{FF2B5EF4-FFF2-40B4-BE49-F238E27FC236}">
                <a16:creationId xmlns:a16="http://schemas.microsoft.com/office/drawing/2014/main" id="{1466C79E-6B7D-42FA-AB30-A63A189BF0E6}"/>
              </a:ext>
            </a:extLst>
          </p:cNvPr>
          <p:cNvSpPr>
            <a:spLocks noGrp="1"/>
          </p:cNvSpPr>
          <p:nvPr>
            <p:ph type="body" sz="quarter" idx="17"/>
          </p:nvPr>
        </p:nvSpPr>
        <p:spPr>
          <a:xfrm>
            <a:off x="1579041" y="3678771"/>
            <a:ext cx="18910298" cy="8043334"/>
          </a:xfrm>
          <a:prstGeom prst="rect">
            <a:avLst/>
          </a:prstGeom>
        </p:spPr>
        <p:txBody>
          <a:bodyPr/>
          <a:lstStyle>
            <a:lvl1pPr>
              <a:defRPr sz="5600">
                <a:solidFill>
                  <a:schemeClr val="tx1"/>
                </a:solidFill>
              </a:defRPr>
            </a:lvl1pPr>
            <a:lvl2pPr marL="1197946" indent="-609552">
              <a:buFont typeface="Symbol" panose="05050102010706020507" pitchFamily="18" charset="2"/>
              <a:buChar char="-"/>
              <a:defRPr sz="4800">
                <a:solidFill>
                  <a:schemeClr val="tx1"/>
                </a:solidFill>
              </a:defRPr>
            </a:lvl2pPr>
            <a:lvl3pPr marL="1680508" indent="-482566">
              <a:defRPr sz="4000">
                <a:solidFill>
                  <a:schemeClr val="tx1"/>
                </a:solidFill>
              </a:defRPr>
            </a:lvl3pPr>
            <a:lvl4pPr marL="2802258" indent="0">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2943547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Statement - purple">
    <p:bg>
      <p:bgPr>
        <a:solidFill>
          <a:srgbClr val="70329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BC01D-04E8-499E-8F3C-91ACD7B1169D}"/>
              </a:ext>
            </a:extLst>
          </p:cNvPr>
          <p:cNvPicPr>
            <a:picLocks noChangeAspect="1"/>
          </p:cNvPicPr>
          <p:nvPr userDrawn="1"/>
        </p:nvPicPr>
        <p:blipFill>
          <a:blip r:embed="rId2"/>
          <a:stretch>
            <a:fillRect/>
          </a:stretch>
        </p:blipFill>
        <p:spPr>
          <a:xfrm>
            <a:off x="20564958" y="12312189"/>
            <a:ext cx="3006252" cy="800578"/>
          </a:xfrm>
          <a:prstGeom prst="rect">
            <a:avLst/>
          </a:prstGeom>
        </p:spPr>
      </p:pic>
      <p:sp>
        <p:nvSpPr>
          <p:cNvPr id="14" name="Text Placeholder 8"/>
          <p:cNvSpPr>
            <a:spLocks noGrp="1"/>
          </p:cNvSpPr>
          <p:nvPr>
            <p:ph type="body" sz="quarter" idx="13"/>
          </p:nvPr>
        </p:nvSpPr>
        <p:spPr>
          <a:xfrm>
            <a:off x="4319000" y="1807887"/>
            <a:ext cx="15746000" cy="10100238"/>
          </a:xfrm>
          <a:prstGeom prst="rect">
            <a:avLst/>
          </a:prstGeom>
        </p:spPr>
        <p:txBody>
          <a:bodyPr anchor="ctr" anchorCtr="0">
            <a:noAutofit/>
          </a:bodyPr>
          <a:lstStyle>
            <a:lvl1pPr marL="0" marR="0" indent="0" algn="l" defTabSz="1219110" rtl="0" eaLnBrk="1" fontAlgn="auto" latinLnBrk="0" hangingPunct="1">
              <a:lnSpc>
                <a:spcPct val="100000"/>
              </a:lnSpc>
              <a:spcBef>
                <a:spcPct val="20000"/>
              </a:spcBef>
              <a:spcAft>
                <a:spcPct val="0"/>
              </a:spcAft>
              <a:buClrTx/>
              <a:buSzTx/>
              <a:buFont typeface="Arial"/>
              <a:buNone/>
              <a:defRPr lang="sv-SE" sz="7200" b="1" i="0" u="none" strike="noStrike" baseline="0" smtClean="0">
                <a:ln>
                  <a:noFill/>
                </a:ln>
                <a:solidFill>
                  <a:srgbClr val="FFFFFF"/>
                </a:solidFill>
                <a:latin typeface="Arial"/>
                <a:cs typeface="Arial"/>
              </a:defRPr>
            </a:lvl1pPr>
            <a:lvl2pPr marL="1219110" indent="-1219110">
              <a:spcBef>
                <a:spcPts val="2400"/>
              </a:spcBef>
              <a:buFont typeface="Arial" panose="020B0604020202020204" pitchFamily="34" charset="0"/>
              <a:buChar char="•"/>
              <a:defRPr sz="7466" baseline="0">
                <a:solidFill>
                  <a:srgbClr val="FFFFFF"/>
                </a:solidFill>
              </a:defRPr>
            </a:lvl2pPr>
            <a:lvl3pPr marL="1921790" indent="0">
              <a:buNone/>
              <a:defRPr/>
            </a:lvl3pPr>
          </a:lstStyle>
          <a:p>
            <a:pPr lvl="0"/>
            <a:r>
              <a:rPr lang="sv-SE"/>
              <a:t>Klicka här för att ändra format på bakgrundstexten</a:t>
            </a:r>
          </a:p>
        </p:txBody>
      </p:sp>
    </p:spTree>
    <p:extLst>
      <p:ext uri="{BB962C8B-B14F-4D97-AF65-F5344CB8AC3E}">
        <p14:creationId xmlns:p14="http://schemas.microsoft.com/office/powerpoint/2010/main" val="266613988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Skapare och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Skapare och datum</a:t>
            </a:r>
          </a:p>
        </p:txBody>
      </p:sp>
      <p:sp>
        <p:nvSpPr>
          <p:cNvPr id="12" name="Presentationstitel"/>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Presentations­titel</a:t>
            </a:r>
          </a:p>
        </p:txBody>
      </p:sp>
      <p:sp>
        <p:nvSpPr>
          <p:cNvPr id="13" name="Brödtext nivå ett…"/>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Presentations­undertitel</a:t>
            </a:r>
          </a:p>
          <a:p>
            <a:pPr lvl="1"/>
            <a:endParaRPr/>
          </a:p>
          <a:p>
            <a:pPr lvl="2"/>
            <a:endParaRPr/>
          </a:p>
          <a:p>
            <a:pPr lvl="3"/>
            <a:endParaRPr/>
          </a:p>
          <a:p>
            <a:pPr lvl="4"/>
            <a:endParaRPr/>
          </a:p>
        </p:txBody>
      </p:sp>
      <p:sp>
        <p:nvSpPr>
          <p:cNvPr id="1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463348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hapter - purple">
    <p:bg>
      <p:bgPr>
        <a:solidFill>
          <a:srgbClr val="703296"/>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FEF1FD5-57C9-C48A-0E87-9D912DCE56F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659600" y="12069235"/>
            <a:ext cx="3911600" cy="104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8"/>
          <p:cNvSpPr>
            <a:spLocks noGrp="1"/>
          </p:cNvSpPr>
          <p:nvPr>
            <p:ph type="body" sz="quarter" idx="13"/>
          </p:nvPr>
        </p:nvSpPr>
        <p:spPr>
          <a:xfrm>
            <a:off x="2641608" y="2330823"/>
            <a:ext cx="15746000" cy="10100237"/>
          </a:xfrm>
        </p:spPr>
        <p:txBody>
          <a:bodyPr>
            <a:noAutofit/>
          </a:bodyPr>
          <a:lstStyle>
            <a:lvl1pPr marL="0" marR="0" indent="0" algn="l" defTabSz="1219215" rtl="0" eaLnBrk="1" fontAlgn="auto" latinLnBrk="0" hangingPunct="1">
              <a:lnSpc>
                <a:spcPct val="100000"/>
              </a:lnSpc>
              <a:spcBef>
                <a:spcPct val="20000"/>
              </a:spcBef>
              <a:spcAft>
                <a:spcPts val="0"/>
              </a:spcAft>
              <a:buClrTx/>
              <a:buSzTx/>
              <a:buFont typeface="Arial"/>
              <a:buNone/>
              <a:tabLst/>
              <a:defRPr lang="sv-SE" sz="10667" b="1" i="0" u="none" strike="noStrike" baseline="0" smtClean="0">
                <a:ln>
                  <a:noFill/>
                </a:ln>
                <a:solidFill>
                  <a:srgbClr val="FFFFFF"/>
                </a:solidFill>
                <a:latin typeface="Arial"/>
                <a:cs typeface="Arial"/>
              </a:defRPr>
            </a:lvl1pPr>
            <a:lvl2pPr marL="0" indent="0">
              <a:spcBef>
                <a:spcPts val="2400"/>
              </a:spcBef>
              <a:buNone/>
              <a:defRPr sz="7467" baseline="0">
                <a:solidFill>
                  <a:srgbClr val="FFFFFF"/>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285067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Full frame image">
    <p:bg>
      <p:bgPr>
        <a:solidFill>
          <a:schemeClr val="tx1"/>
        </a:solidFill>
        <a:effectLst/>
      </p:bgPr>
    </p:bg>
    <p:spTree>
      <p:nvGrpSpPr>
        <p:cNvPr id="1" name=""/>
        <p:cNvGrpSpPr/>
        <p:nvPr/>
      </p:nvGrpSpPr>
      <p:grpSpPr>
        <a:xfrm>
          <a:off x="0" y="0"/>
          <a:ext cx="0" cy="0"/>
          <a:chOff x="0" y="0"/>
          <a:chExt cx="0" cy="0"/>
        </a:xfrm>
      </p:grpSpPr>
      <p:sp>
        <p:nvSpPr>
          <p:cNvPr id="6" name="Picture Placeholder 11"/>
          <p:cNvSpPr>
            <a:spLocks noGrp="1"/>
          </p:cNvSpPr>
          <p:nvPr>
            <p:ph type="pic" sz="quarter" idx="13"/>
          </p:nvPr>
        </p:nvSpPr>
        <p:spPr>
          <a:xfrm>
            <a:off x="9" y="0"/>
            <a:ext cx="24406579" cy="13716000"/>
          </a:xfrm>
        </p:spPr>
        <p:txBody>
          <a:bodyPr rtlCol="0" anchor="ctr">
            <a:normAutofit/>
          </a:bodyPr>
          <a:lstStyle>
            <a:lvl1pPr marL="0" indent="0" algn="ctr">
              <a:buNone/>
              <a:defRPr sz="4800" baseline="0">
                <a:solidFill>
                  <a:srgbClr val="2F2B20"/>
                </a:solidFill>
              </a:defRPr>
            </a:lvl1pPr>
          </a:lstStyle>
          <a:p>
            <a:pPr lvl="0"/>
            <a:r>
              <a:rPr lang="en-US" noProof="0"/>
              <a:t>Click icon to add picture</a:t>
            </a:r>
          </a:p>
        </p:txBody>
      </p:sp>
    </p:spTree>
    <p:extLst>
      <p:ext uri="{BB962C8B-B14F-4D97-AF65-F5344CB8AC3E}">
        <p14:creationId xmlns:p14="http://schemas.microsoft.com/office/powerpoint/2010/main" val="2137449093"/>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Header+Text+large pic_purple">
    <p:bg>
      <p:bgPr>
        <a:solidFill>
          <a:srgbClr val="7030A0"/>
        </a:solidFill>
        <a:effectLst/>
      </p:bgPr>
    </p:bg>
    <p:spTree>
      <p:nvGrpSpPr>
        <p:cNvPr id="1" name=""/>
        <p:cNvGrpSpPr/>
        <p:nvPr/>
      </p:nvGrpSpPr>
      <p:grpSpPr>
        <a:xfrm>
          <a:off x="0" y="0"/>
          <a:ext cx="0" cy="0"/>
          <a:chOff x="0" y="0"/>
          <a:chExt cx="0" cy="0"/>
        </a:xfrm>
      </p:grpSpPr>
      <p:sp>
        <p:nvSpPr>
          <p:cNvPr id="5" name="Platshållare för bild 5">
            <a:extLst>
              <a:ext uri="{FF2B5EF4-FFF2-40B4-BE49-F238E27FC236}">
                <a16:creationId xmlns:a16="http://schemas.microsoft.com/office/drawing/2014/main" id="{9F740605-198D-41D4-806D-F095F4423052}"/>
              </a:ext>
            </a:extLst>
          </p:cNvPr>
          <p:cNvSpPr>
            <a:spLocks noGrp="1" noChangeAspect="1"/>
          </p:cNvSpPr>
          <p:nvPr>
            <p:ph type="pic" sz="quarter" idx="17"/>
          </p:nvPr>
        </p:nvSpPr>
        <p:spPr>
          <a:xfrm>
            <a:off x="12211986" y="0"/>
            <a:ext cx="12192000" cy="13716000"/>
          </a:xfrm>
          <a:prstGeom prst="rect">
            <a:avLst/>
          </a:prstGeom>
          <a:solidFill>
            <a:schemeClr val="bg1"/>
          </a:solidFill>
          <a:ln w="139700">
            <a:noFill/>
            <a:miter lim="800000"/>
          </a:ln>
        </p:spPr>
        <p:txBody>
          <a:bodyPr/>
          <a:lstStyle>
            <a:lvl1pPr marL="0" indent="0">
              <a:buNone/>
              <a:defRPr sz="5600">
                <a:latin typeface="+mn-lt"/>
                <a:cs typeface="Helvetica"/>
              </a:defRPr>
            </a:lvl1pPr>
          </a:lstStyle>
          <a:p>
            <a:pPr lvl="0"/>
            <a:r>
              <a:rPr lang="en-US" noProof="0"/>
              <a:t>Click icon to add picture</a:t>
            </a:r>
          </a:p>
        </p:txBody>
      </p:sp>
      <p:sp>
        <p:nvSpPr>
          <p:cNvPr id="6" name="Text Placeholder 20">
            <a:extLst>
              <a:ext uri="{FF2B5EF4-FFF2-40B4-BE49-F238E27FC236}">
                <a16:creationId xmlns:a16="http://schemas.microsoft.com/office/drawing/2014/main" id="{35576EA0-14DC-4395-A212-0D06023549DF}"/>
              </a:ext>
            </a:extLst>
          </p:cNvPr>
          <p:cNvSpPr>
            <a:spLocks noGrp="1"/>
          </p:cNvSpPr>
          <p:nvPr>
            <p:ph type="body" sz="quarter" idx="16"/>
          </p:nvPr>
        </p:nvSpPr>
        <p:spPr>
          <a:xfrm>
            <a:off x="1579043" y="4521875"/>
            <a:ext cx="9823390" cy="7833438"/>
          </a:xfrm>
          <a:prstGeom prst="rect">
            <a:avLst/>
          </a:prstGeom>
        </p:spPr>
        <p:txBody>
          <a:bodyPr>
            <a:noAutofit/>
          </a:bodyPr>
          <a:lstStyle>
            <a:lvl1pPr marL="728084" indent="-728084">
              <a:buFont typeface="Arial" panose="020B0604020202020204" pitchFamily="34" charset="0"/>
              <a:buChar char="•"/>
              <a:defRPr sz="5600" b="0" baseline="0">
                <a:solidFill>
                  <a:schemeClr val="bg1"/>
                </a:solidFill>
              </a:defRPr>
            </a:lvl1pPr>
            <a:lvl2pPr marL="1097200" indent="0">
              <a:buFont typeface="Arial"/>
              <a:buNone/>
              <a:defRPr sz="7466">
                <a:solidFill>
                  <a:schemeClr val="bg1"/>
                </a:solidFill>
              </a:defRPr>
            </a:lvl2pPr>
            <a:lvl3pPr marL="2529648" indent="-457168">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Title 1">
            <a:extLst>
              <a:ext uri="{FF2B5EF4-FFF2-40B4-BE49-F238E27FC236}">
                <a16:creationId xmlns:a16="http://schemas.microsoft.com/office/drawing/2014/main" id="{2D69E83F-9226-4406-95AB-3C468E597445}"/>
              </a:ext>
            </a:extLst>
          </p:cNvPr>
          <p:cNvSpPr>
            <a:spLocks noGrp="1"/>
          </p:cNvSpPr>
          <p:nvPr>
            <p:ph type="title"/>
          </p:nvPr>
        </p:nvSpPr>
        <p:spPr>
          <a:xfrm>
            <a:off x="1579043" y="1360702"/>
            <a:ext cx="9823394" cy="1794936"/>
          </a:xfrm>
          <a:prstGeom prst="rect">
            <a:avLst/>
          </a:prstGeom>
        </p:spPr>
        <p:txBody>
          <a:bodyPr/>
          <a:lstStyle>
            <a:lvl1pPr>
              <a:defRPr sz="720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336219603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_Statement - purple">
    <p:bg>
      <p:bgPr>
        <a:solidFill>
          <a:srgbClr val="70329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BC01D-04E8-499E-8F3C-91ACD7B1169D}"/>
              </a:ext>
            </a:extLst>
          </p:cNvPr>
          <p:cNvPicPr>
            <a:picLocks noChangeAspect="1"/>
          </p:cNvPicPr>
          <p:nvPr userDrawn="1"/>
        </p:nvPicPr>
        <p:blipFill>
          <a:blip r:embed="rId2"/>
          <a:stretch>
            <a:fillRect/>
          </a:stretch>
        </p:blipFill>
        <p:spPr>
          <a:xfrm>
            <a:off x="20564958" y="12312189"/>
            <a:ext cx="3006252" cy="800578"/>
          </a:xfrm>
          <a:prstGeom prst="rect">
            <a:avLst/>
          </a:prstGeom>
        </p:spPr>
      </p:pic>
      <p:sp>
        <p:nvSpPr>
          <p:cNvPr id="14" name="Text Placeholder 8"/>
          <p:cNvSpPr>
            <a:spLocks noGrp="1"/>
          </p:cNvSpPr>
          <p:nvPr>
            <p:ph type="body" sz="quarter" idx="13"/>
          </p:nvPr>
        </p:nvSpPr>
        <p:spPr>
          <a:xfrm>
            <a:off x="4319000" y="1807887"/>
            <a:ext cx="15746000" cy="10100238"/>
          </a:xfrm>
          <a:prstGeom prst="rect">
            <a:avLst/>
          </a:prstGeom>
        </p:spPr>
        <p:txBody>
          <a:bodyPr anchor="ctr" anchorCtr="0">
            <a:noAutofit/>
          </a:bodyPr>
          <a:lstStyle>
            <a:lvl1pPr marL="0" marR="0" indent="0" algn="l" defTabSz="1219110" rtl="0" eaLnBrk="1" fontAlgn="auto" latinLnBrk="0" hangingPunct="1">
              <a:lnSpc>
                <a:spcPct val="100000"/>
              </a:lnSpc>
              <a:spcBef>
                <a:spcPct val="20000"/>
              </a:spcBef>
              <a:spcAft>
                <a:spcPct val="0"/>
              </a:spcAft>
              <a:buClrTx/>
              <a:buSzTx/>
              <a:buFont typeface="Arial"/>
              <a:buNone/>
              <a:defRPr lang="sv-SE" sz="7200" b="1" i="0" u="none" strike="noStrike" baseline="0" smtClean="0">
                <a:ln>
                  <a:noFill/>
                </a:ln>
                <a:solidFill>
                  <a:srgbClr val="FFFFFF"/>
                </a:solidFill>
                <a:latin typeface="Arial"/>
                <a:cs typeface="Arial"/>
              </a:defRPr>
            </a:lvl1pPr>
            <a:lvl2pPr marL="1219110" indent="-1219110">
              <a:spcBef>
                <a:spcPts val="2400"/>
              </a:spcBef>
              <a:buFont typeface="Arial" panose="020B0604020202020204" pitchFamily="34" charset="0"/>
              <a:buChar char="•"/>
              <a:defRPr sz="7466" baseline="0">
                <a:solidFill>
                  <a:srgbClr val="FFFFFF"/>
                </a:solidFill>
              </a:defRPr>
            </a:lvl2pPr>
            <a:lvl3pPr marL="1921790" indent="0">
              <a:buNone/>
              <a:defRPr/>
            </a:lvl3pPr>
          </a:lstStyle>
          <a:p>
            <a:pPr lvl="0"/>
            <a:r>
              <a:rPr lang="en-US"/>
              <a:t>Click to edit Master text styles</a:t>
            </a:r>
          </a:p>
        </p:txBody>
      </p:sp>
    </p:spTree>
    <p:extLst>
      <p:ext uri="{BB962C8B-B14F-4D97-AF65-F5344CB8AC3E}">
        <p14:creationId xmlns:p14="http://schemas.microsoft.com/office/powerpoint/2010/main" val="36014133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ext + single headline whit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A2BC466-1A8A-4139-B07E-EEAEFD45B802}"/>
              </a:ext>
            </a:extLst>
          </p:cNvPr>
          <p:cNvSpPr>
            <a:spLocks noGrp="1"/>
          </p:cNvSpPr>
          <p:nvPr>
            <p:ph type="title"/>
          </p:nvPr>
        </p:nvSpPr>
        <p:spPr>
          <a:xfrm>
            <a:off x="1579034" y="1360702"/>
            <a:ext cx="18912080" cy="1794936"/>
          </a:xfrm>
          <a:prstGeom prst="rect">
            <a:avLst/>
          </a:prstGeom>
        </p:spPr>
        <p:txBody>
          <a:bodyPr/>
          <a:lstStyle>
            <a:lvl1pPr>
              <a:defRPr sz="7200">
                <a:solidFill>
                  <a:schemeClr val="tx1"/>
                </a:solidFill>
              </a:defRPr>
            </a:lvl1pPr>
          </a:lstStyle>
          <a:p>
            <a:pPr lvl="0"/>
            <a:r>
              <a:rPr lang="en-US"/>
              <a:t>Click to edit Master title style</a:t>
            </a:r>
          </a:p>
        </p:txBody>
      </p:sp>
      <p:sp>
        <p:nvSpPr>
          <p:cNvPr id="8" name="Platshållare för text 2">
            <a:extLst>
              <a:ext uri="{FF2B5EF4-FFF2-40B4-BE49-F238E27FC236}">
                <a16:creationId xmlns:a16="http://schemas.microsoft.com/office/drawing/2014/main" id="{1466C79E-6B7D-42FA-AB30-A63A189BF0E6}"/>
              </a:ext>
            </a:extLst>
          </p:cNvPr>
          <p:cNvSpPr>
            <a:spLocks noGrp="1"/>
          </p:cNvSpPr>
          <p:nvPr>
            <p:ph type="body" sz="quarter" idx="17"/>
          </p:nvPr>
        </p:nvSpPr>
        <p:spPr>
          <a:xfrm>
            <a:off x="1579041" y="3678771"/>
            <a:ext cx="18910298" cy="8043334"/>
          </a:xfrm>
          <a:prstGeom prst="rect">
            <a:avLst/>
          </a:prstGeom>
        </p:spPr>
        <p:txBody>
          <a:bodyPr/>
          <a:lstStyle>
            <a:lvl1pPr>
              <a:defRPr sz="5600">
                <a:solidFill>
                  <a:schemeClr val="tx1"/>
                </a:solidFill>
              </a:defRPr>
            </a:lvl1pPr>
            <a:lvl2pPr marL="1197946" indent="-609552">
              <a:buFont typeface="Symbol" panose="05050102010706020507" pitchFamily="18" charset="2"/>
              <a:buChar char="-"/>
              <a:defRPr sz="4800">
                <a:solidFill>
                  <a:schemeClr val="tx1"/>
                </a:solidFill>
              </a:defRPr>
            </a:lvl2pPr>
            <a:lvl3pPr marL="1680508" indent="-482566">
              <a:defRPr sz="4000">
                <a:solidFill>
                  <a:schemeClr val="tx1"/>
                </a:solidFill>
              </a:defRPr>
            </a:lvl3pPr>
            <a:lvl4pPr marL="2802258" indent="0">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8425494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Header+Text+large pic_orange">
    <p:bg>
      <p:bgPr>
        <a:solidFill>
          <a:schemeClr val="accent3"/>
        </a:solidFill>
        <a:effectLst/>
      </p:bgPr>
    </p:bg>
    <p:spTree>
      <p:nvGrpSpPr>
        <p:cNvPr id="1" name=""/>
        <p:cNvGrpSpPr/>
        <p:nvPr/>
      </p:nvGrpSpPr>
      <p:grpSpPr>
        <a:xfrm>
          <a:off x="0" y="0"/>
          <a:ext cx="0" cy="0"/>
          <a:chOff x="0" y="0"/>
          <a:chExt cx="0" cy="0"/>
        </a:xfrm>
      </p:grpSpPr>
      <p:sp>
        <p:nvSpPr>
          <p:cNvPr id="5" name="Platshållare för bild 5">
            <a:extLst>
              <a:ext uri="{FF2B5EF4-FFF2-40B4-BE49-F238E27FC236}">
                <a16:creationId xmlns:a16="http://schemas.microsoft.com/office/drawing/2014/main" id="{9F740605-198D-41D4-806D-F095F4423052}"/>
              </a:ext>
            </a:extLst>
          </p:cNvPr>
          <p:cNvSpPr>
            <a:spLocks noGrp="1" noChangeAspect="1"/>
          </p:cNvSpPr>
          <p:nvPr>
            <p:ph type="pic" sz="quarter" idx="17"/>
          </p:nvPr>
        </p:nvSpPr>
        <p:spPr>
          <a:xfrm>
            <a:off x="12211987" y="19352"/>
            <a:ext cx="12192000" cy="13716000"/>
          </a:xfrm>
          <a:prstGeom prst="rect">
            <a:avLst/>
          </a:prstGeom>
          <a:solidFill>
            <a:schemeClr val="bg1"/>
          </a:solidFill>
          <a:ln w="139700">
            <a:noFill/>
            <a:miter lim="800000"/>
          </a:ln>
        </p:spPr>
        <p:txBody>
          <a:bodyPr/>
          <a:lstStyle>
            <a:lvl1pPr marL="0" indent="0">
              <a:buNone/>
              <a:defRPr sz="6400">
                <a:latin typeface="+mn-lt"/>
                <a:cs typeface="Helvetica"/>
              </a:defRPr>
            </a:lvl1pPr>
          </a:lstStyle>
          <a:p>
            <a:pPr lvl="0"/>
            <a:r>
              <a:rPr lang="en-US" noProof="0"/>
              <a:t>Click icon to add picture</a:t>
            </a:r>
            <a:endParaRPr lang="en-US" noProof="0" dirty="0"/>
          </a:p>
        </p:txBody>
      </p:sp>
      <p:sp>
        <p:nvSpPr>
          <p:cNvPr id="6" name="Text Placeholder 20">
            <a:extLst>
              <a:ext uri="{FF2B5EF4-FFF2-40B4-BE49-F238E27FC236}">
                <a16:creationId xmlns:a16="http://schemas.microsoft.com/office/drawing/2014/main" id="{4C736D6E-2C66-4EB8-9DDC-7145484A72D8}"/>
              </a:ext>
            </a:extLst>
          </p:cNvPr>
          <p:cNvSpPr>
            <a:spLocks noGrp="1"/>
          </p:cNvSpPr>
          <p:nvPr>
            <p:ph type="body" sz="quarter" idx="16"/>
          </p:nvPr>
        </p:nvSpPr>
        <p:spPr>
          <a:xfrm>
            <a:off x="1579036" y="4521868"/>
            <a:ext cx="9823389" cy="7833437"/>
          </a:xfrm>
          <a:prstGeom prst="rect">
            <a:avLst/>
          </a:prstGeom>
        </p:spPr>
        <p:txBody>
          <a:bodyPr>
            <a:noAutofit/>
          </a:bodyPr>
          <a:lstStyle>
            <a:lvl1pPr marL="728142" indent="-728142">
              <a:buFont typeface="Arial" panose="020B0604020202020204" pitchFamily="34" charset="0"/>
              <a:buChar char="•"/>
              <a:defRPr sz="7467" b="0" baseline="0">
                <a:solidFill>
                  <a:schemeClr val="bg1"/>
                </a:solidFill>
              </a:defRPr>
            </a:lvl1pPr>
            <a:lvl2pPr marL="1097294" indent="0">
              <a:buFont typeface="Arial"/>
              <a:buNone/>
              <a:defRPr sz="7467">
                <a:solidFill>
                  <a:schemeClr val="bg1"/>
                </a:solidFill>
              </a:defRPr>
            </a:lvl2pPr>
            <a:lvl3pPr marL="2529872" indent="-457206">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Title 1">
            <a:extLst>
              <a:ext uri="{FF2B5EF4-FFF2-40B4-BE49-F238E27FC236}">
                <a16:creationId xmlns:a16="http://schemas.microsoft.com/office/drawing/2014/main" id="{75AEABFB-A049-4FB0-B008-9FC1E50BA94A}"/>
              </a:ext>
            </a:extLst>
          </p:cNvPr>
          <p:cNvSpPr>
            <a:spLocks noGrp="1"/>
          </p:cNvSpPr>
          <p:nvPr>
            <p:ph type="title"/>
          </p:nvPr>
        </p:nvSpPr>
        <p:spPr>
          <a:xfrm>
            <a:off x="1579036" y="1360697"/>
            <a:ext cx="9823395" cy="1794936"/>
          </a:xfrm>
          <a:prstGeom prst="rect">
            <a:avLst/>
          </a:prstGeom>
        </p:spPr>
        <p:txBody>
          <a:bodyPr/>
          <a:lstStyle>
            <a:lvl1pPr>
              <a:defRPr sz="9600">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2171479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ogo - label ROEU Equalit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E82662-C3A2-4618-ABC7-E87A26EF9E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8" y="0"/>
            <a:ext cx="24418312" cy="13716000"/>
          </a:xfrm>
          <a:prstGeom prst="rect">
            <a:avLst/>
          </a:prstGeom>
        </p:spPr>
      </p:pic>
      <p:sp>
        <p:nvSpPr>
          <p:cNvPr id="7" name="Text Placeholder 7">
            <a:extLst>
              <a:ext uri="{FF2B5EF4-FFF2-40B4-BE49-F238E27FC236}">
                <a16:creationId xmlns:a16="http://schemas.microsoft.com/office/drawing/2014/main" id="{B4B2CA0C-B8E3-4B56-BA75-82C3A0AEA6DF}"/>
              </a:ext>
            </a:extLst>
          </p:cNvPr>
          <p:cNvSpPr>
            <a:spLocks noGrp="1"/>
          </p:cNvSpPr>
          <p:nvPr>
            <p:ph type="body" sz="quarter" idx="20"/>
          </p:nvPr>
        </p:nvSpPr>
        <p:spPr>
          <a:xfrm>
            <a:off x="2180829" y="9253773"/>
            <a:ext cx="20022354" cy="1594622"/>
          </a:xfrm>
          <a:prstGeom prst="rect">
            <a:avLst/>
          </a:prstGeom>
          <a:solidFill>
            <a:schemeClr val="accent1"/>
          </a:solidFill>
        </p:spPr>
        <p:txBody>
          <a:bodyPr wrap="square" lIns="180000" tIns="180000" rIns="180000" bIns="180000">
            <a:spAutoFit/>
          </a:bodyPr>
          <a:lstStyle>
            <a:lvl1pPr marL="0" indent="0" algn="ctr">
              <a:buFontTx/>
              <a:buNone/>
              <a:defRPr sz="8000" b="1" cap="all" baseline="0">
                <a:solidFill>
                  <a:schemeClr val="bg1"/>
                </a:solidFill>
                <a:latin typeface="+mj-lt"/>
              </a:defRPr>
            </a:lvl1pPr>
            <a:lvl2pPr marL="914334" indent="0">
              <a:buNone/>
              <a:defRPr/>
            </a:lvl2pPr>
            <a:lvl3pPr marL="1828664" indent="0">
              <a:buNone/>
              <a:defRPr/>
            </a:lvl3pPr>
            <a:lvl4pPr marL="2802258" indent="0">
              <a:buNone/>
              <a:defRPr/>
            </a:lvl4pPr>
          </a:lstStyle>
          <a:p>
            <a:pPr lvl="0"/>
            <a:r>
              <a:rPr lang="en-US"/>
              <a:t>Click to edit Master text styles</a:t>
            </a:r>
          </a:p>
        </p:txBody>
      </p:sp>
      <p:sp>
        <p:nvSpPr>
          <p:cNvPr id="8" name="TextBox 7">
            <a:extLst>
              <a:ext uri="{FF2B5EF4-FFF2-40B4-BE49-F238E27FC236}">
                <a16:creationId xmlns:a16="http://schemas.microsoft.com/office/drawing/2014/main" id="{BF33F023-EC9D-400D-B3CB-539EB078F8E5}"/>
              </a:ext>
            </a:extLst>
          </p:cNvPr>
          <p:cNvSpPr txBox="1"/>
          <p:nvPr userDrawn="1"/>
        </p:nvSpPr>
        <p:spPr>
          <a:xfrm>
            <a:off x="273107" y="258347"/>
            <a:ext cx="9968178" cy="338554"/>
          </a:xfrm>
          <a:prstGeom prst="rect">
            <a:avLst/>
          </a:prstGeom>
          <a:noFill/>
        </p:spPr>
        <p:txBody>
          <a:bodyPr wrap="square" rtlCol="0">
            <a:spAutoFit/>
          </a:bodyPr>
          <a:lstStyle/>
          <a:p>
            <a:r>
              <a:rPr lang="sv-SE" sz="1600" err="1">
                <a:solidFill>
                  <a:sysClr val="windowText" lastClr="000000"/>
                </a:solidFill>
                <a:effectLst>
                  <a:glow rad="101600">
                    <a:schemeClr val="bg1">
                      <a:alpha val="60000"/>
                    </a:schemeClr>
                  </a:glow>
                </a:effectLst>
              </a:rPr>
              <a:t>Besmir och Selda Dalipi , Albania. Photo: Marcus Lundstedt</a:t>
            </a:r>
          </a:p>
        </p:txBody>
      </p:sp>
      <p:pic>
        <p:nvPicPr>
          <p:cNvPr id="6" name="Picture 5">
            <a:extLst>
              <a:ext uri="{FF2B5EF4-FFF2-40B4-BE49-F238E27FC236}">
                <a16:creationId xmlns:a16="http://schemas.microsoft.com/office/drawing/2014/main" id="{DCD08247-ADED-4272-93D1-AB2893A36630}"/>
              </a:ext>
            </a:extLst>
          </p:cNvPr>
          <p:cNvPicPr>
            <a:picLocks noChangeAspect="1"/>
          </p:cNvPicPr>
          <p:nvPr userDrawn="1"/>
        </p:nvPicPr>
        <p:blipFill>
          <a:blip r:embed="rId3"/>
          <a:stretch>
            <a:fillRect/>
          </a:stretch>
        </p:blipFill>
        <p:spPr>
          <a:xfrm>
            <a:off x="16804850" y="980254"/>
            <a:ext cx="6485600" cy="1727144"/>
          </a:xfrm>
          <a:prstGeom prst="rect">
            <a:avLst/>
          </a:prstGeom>
        </p:spPr>
      </p:pic>
    </p:spTree>
    <p:extLst>
      <p:ext uri="{BB962C8B-B14F-4D97-AF65-F5344CB8AC3E}">
        <p14:creationId xmlns:p14="http://schemas.microsoft.com/office/powerpoint/2010/main" val="3879292206"/>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Text + single headline white">
    <p:spTree>
      <p:nvGrpSpPr>
        <p:cNvPr id="1" name=""/>
        <p:cNvGrpSpPr/>
        <p:nvPr/>
      </p:nvGrpSpPr>
      <p:grpSpPr>
        <a:xfrm>
          <a:off x="0" y="0"/>
          <a:ext cx="0" cy="0"/>
          <a:chOff x="0" y="0"/>
          <a:chExt cx="0" cy="0"/>
        </a:xfrm>
      </p:grpSpPr>
      <p:sp>
        <p:nvSpPr>
          <p:cNvPr id="24" name="Text Placeholder 20"/>
          <p:cNvSpPr>
            <a:spLocks noGrp="1"/>
          </p:cNvSpPr>
          <p:nvPr>
            <p:ph type="body" sz="quarter" idx="16"/>
          </p:nvPr>
        </p:nvSpPr>
        <p:spPr>
          <a:xfrm>
            <a:off x="1579039" y="3680615"/>
            <a:ext cx="18912077" cy="8040819"/>
          </a:xfrm>
        </p:spPr>
        <p:txBody>
          <a:bodyPr>
            <a:noAutofit/>
          </a:bodyPr>
          <a:lstStyle>
            <a:lvl1pPr marL="728142" indent="-728142">
              <a:buFont typeface="Arial" panose="020B0604020202020204" pitchFamily="34" charset="0"/>
              <a:buChar char="•"/>
              <a:defRPr sz="7467" b="0" baseline="0">
                <a:solidFill>
                  <a:schemeClr val="tx1"/>
                </a:solidFill>
              </a:defRPr>
            </a:lvl1pPr>
            <a:lvl2pPr marL="1554499" indent="-457206">
              <a:buFont typeface="Arial"/>
              <a:buChar char="•"/>
              <a:defRPr sz="4800"/>
            </a:lvl2pPr>
            <a:lvl3pPr marL="2529872" indent="-457206">
              <a:buFont typeface="Arial"/>
              <a:buChar char="•"/>
              <a:defRPr sz="4267"/>
            </a:lvl3pPr>
            <a:lvl4pPr marL="2804195" indent="0">
              <a:buNone/>
              <a:defRPr sz="3200"/>
            </a:lvl4pPr>
            <a:lvl5pPr>
              <a:defRPr sz="2667"/>
            </a:lvl5pPr>
          </a:lstStyle>
          <a:p>
            <a:pPr lvl="0"/>
            <a:endParaRPr lang="en-US" dirty="0"/>
          </a:p>
        </p:txBody>
      </p:sp>
      <p:sp>
        <p:nvSpPr>
          <p:cNvPr id="5" name="Title 1">
            <a:extLst>
              <a:ext uri="{FF2B5EF4-FFF2-40B4-BE49-F238E27FC236}">
                <a16:creationId xmlns:a16="http://schemas.microsoft.com/office/drawing/2014/main" id="{FB41B01D-E78C-4D2D-9B4C-ADF3AC83FC9B}"/>
              </a:ext>
            </a:extLst>
          </p:cNvPr>
          <p:cNvSpPr>
            <a:spLocks noGrp="1"/>
          </p:cNvSpPr>
          <p:nvPr>
            <p:ph type="title"/>
          </p:nvPr>
        </p:nvSpPr>
        <p:spPr>
          <a:xfrm>
            <a:off x="1579035" y="1360697"/>
            <a:ext cx="18912080" cy="1794936"/>
          </a:xfrm>
        </p:spPr>
        <p:txBody>
          <a:bodyPr/>
          <a:lstStyle>
            <a:lvl1pPr>
              <a:defRPr sz="9600"/>
            </a:lvl1pPr>
          </a:lstStyle>
          <a:p>
            <a:pPr lvl="0"/>
            <a:endParaRPr lang="en-US" dirty="0"/>
          </a:p>
        </p:txBody>
      </p:sp>
    </p:spTree>
    <p:extLst>
      <p:ext uri="{BB962C8B-B14F-4D97-AF65-F5344CB8AC3E}">
        <p14:creationId xmlns:p14="http://schemas.microsoft.com/office/powerpoint/2010/main" val="28238450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Header+text_Beige">
    <p:bg>
      <p:bgPr>
        <a:solidFill>
          <a:srgbClr val="ECE9C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AA7053-F1D6-4A88-87CA-9288316153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639406" y="11786141"/>
            <a:ext cx="1286693" cy="1531776"/>
          </a:xfrm>
          <a:prstGeom prst="rect">
            <a:avLst/>
          </a:prstGeom>
        </p:spPr>
      </p:pic>
      <p:sp>
        <p:nvSpPr>
          <p:cNvPr id="3" name="Platshållare för text 2">
            <a:extLst>
              <a:ext uri="{FF2B5EF4-FFF2-40B4-BE49-F238E27FC236}">
                <a16:creationId xmlns:a16="http://schemas.microsoft.com/office/drawing/2014/main" id="{361C0968-665B-415A-BA41-B2191FCF769C}"/>
              </a:ext>
            </a:extLst>
          </p:cNvPr>
          <p:cNvSpPr>
            <a:spLocks noGrp="1"/>
          </p:cNvSpPr>
          <p:nvPr>
            <p:ph type="body" sz="quarter" idx="21"/>
          </p:nvPr>
        </p:nvSpPr>
        <p:spPr>
          <a:xfrm>
            <a:off x="1856510" y="3853096"/>
            <a:ext cx="19037301" cy="7823200"/>
          </a:xfrm>
          <a:prstGeom prst="rect">
            <a:avLst/>
          </a:prstGeom>
        </p:spPr>
        <p:txBody>
          <a:bodyPr/>
          <a:lstStyle/>
          <a:p>
            <a:pPr lvl="0"/>
            <a:r>
              <a:rPr lang="sv-SE" dirty="0"/>
              <a:t>Klicka här för att ändra format på bakgrundstexten</a:t>
            </a:r>
          </a:p>
          <a:p>
            <a:pPr lvl="1"/>
            <a:r>
              <a:rPr lang="sv-SE" dirty="0"/>
              <a:t>Nivå två</a:t>
            </a:r>
          </a:p>
        </p:txBody>
      </p:sp>
      <p:sp>
        <p:nvSpPr>
          <p:cNvPr id="13" name="Rubrik 1">
            <a:extLst>
              <a:ext uri="{FF2B5EF4-FFF2-40B4-BE49-F238E27FC236}">
                <a16:creationId xmlns:a16="http://schemas.microsoft.com/office/drawing/2014/main" id="{A8A78D92-7BAE-4CD7-8AFD-F0ECDF199EEB}"/>
              </a:ext>
            </a:extLst>
          </p:cNvPr>
          <p:cNvSpPr>
            <a:spLocks noGrp="1"/>
          </p:cNvSpPr>
          <p:nvPr>
            <p:ph type="title"/>
          </p:nvPr>
        </p:nvSpPr>
        <p:spPr>
          <a:xfrm>
            <a:off x="1828801" y="1372908"/>
            <a:ext cx="16687800" cy="1313069"/>
          </a:xfrm>
          <a:prstGeom prst="rect">
            <a:avLst/>
          </a:prstGeom>
          <a:noFill/>
        </p:spPr>
        <p:txBody>
          <a:bodyPr/>
          <a:lstStyle>
            <a:lvl1pPr algn="l">
              <a:defRPr sz="7200" b="1" i="0">
                <a:solidFill>
                  <a:srgbClr val="856558"/>
                </a:solidFill>
                <a:latin typeface="Arial" panose="020B0604020202020204" pitchFamily="34" charset="0"/>
                <a:cs typeface="Arial" panose="020B0604020202020204" pitchFamily="34" charset="0"/>
              </a:defRPr>
            </a:lvl1pPr>
          </a:lstStyle>
          <a:p>
            <a:endParaRPr lang="sv-SE" dirty="0"/>
          </a:p>
        </p:txBody>
      </p:sp>
    </p:spTree>
    <p:extLst>
      <p:ext uri="{BB962C8B-B14F-4D97-AF65-F5344CB8AC3E}">
        <p14:creationId xmlns:p14="http://schemas.microsoft.com/office/powerpoint/2010/main" val="1521621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xtbox + larger picture">
    <p:bg>
      <p:bgPr>
        <a:solidFill>
          <a:srgbClr val="FF5D05"/>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F8DEAD8-39F4-4056-871D-CFFCBF02CB8A}"/>
              </a:ext>
            </a:extLst>
          </p:cNvPr>
          <p:cNvSpPr>
            <a:spLocks noGrp="1"/>
          </p:cNvSpPr>
          <p:nvPr>
            <p:ph type="pic" sz="quarter" idx="10"/>
          </p:nvPr>
        </p:nvSpPr>
        <p:spPr>
          <a:xfrm>
            <a:off x="10334804" y="0"/>
            <a:ext cx="14069181" cy="13716000"/>
          </a:xfrm>
          <a:prstGeom prst="rect">
            <a:avLst/>
          </a:prstGeom>
        </p:spPr>
        <p:txBody>
          <a:bodyPr/>
          <a:lstStyle>
            <a:lvl1pPr marL="0" indent="0">
              <a:buNone/>
              <a:defRPr sz="7467">
                <a:latin typeface="+mn-lt"/>
              </a:defRPr>
            </a:lvl1pPr>
          </a:lstStyle>
          <a:p>
            <a:pPr lvl="0"/>
            <a:r>
              <a:rPr lang="en-US" noProof="0"/>
              <a:t>Click icon to add picture</a:t>
            </a:r>
            <a:endParaRPr lang="sv-SE" noProof="0" dirty="0"/>
          </a:p>
        </p:txBody>
      </p:sp>
      <p:sp>
        <p:nvSpPr>
          <p:cNvPr id="6" name="Text Placeholder 4">
            <a:extLst>
              <a:ext uri="{FF2B5EF4-FFF2-40B4-BE49-F238E27FC236}">
                <a16:creationId xmlns:a16="http://schemas.microsoft.com/office/drawing/2014/main" id="{B89E0ED0-0927-49A5-92BD-1388D95C85C7}"/>
              </a:ext>
            </a:extLst>
          </p:cNvPr>
          <p:cNvSpPr>
            <a:spLocks noGrp="1"/>
          </p:cNvSpPr>
          <p:nvPr>
            <p:ph type="body" sz="quarter" idx="18"/>
          </p:nvPr>
        </p:nvSpPr>
        <p:spPr>
          <a:xfrm>
            <a:off x="3894426" y="2517891"/>
            <a:ext cx="9025165" cy="2200268"/>
          </a:xfrm>
          <a:prstGeom prst="round2DiagRect">
            <a:avLst/>
          </a:prstGeom>
          <a:solidFill>
            <a:srgbClr val="7030A0"/>
          </a:solidFill>
        </p:spPr>
        <p:txBody>
          <a:bodyPr wrap="square" lIns="180000" tIns="180000" rIns="180000" bIns="180000">
            <a:spAutoFit/>
          </a:bodyPr>
          <a:lstStyle>
            <a:lvl1pPr marL="0" indent="0" algn="l">
              <a:buNone/>
              <a:defRPr sz="5867">
                <a:solidFill>
                  <a:schemeClr val="bg1"/>
                </a:solidFill>
                <a:latin typeface="+mn-lt"/>
                <a:cs typeface="Helvetica" panose="020B0604020202020204" pitchFamily="34" charset="0"/>
              </a:defRPr>
            </a:lvl1pPr>
            <a:lvl5pPr marL="4876861" indent="0" algn="l">
              <a:buNone/>
              <a:defRPr/>
            </a:lvl5pPr>
          </a:lstStyle>
          <a:p>
            <a:pPr lvl="0" algn="ctr"/>
            <a:r>
              <a:rPr lang="en-US">
                <a:solidFill>
                  <a:schemeClr val="lt1"/>
                </a:solidFill>
              </a:rPr>
              <a:t>Click to edit Master text styles</a:t>
            </a:r>
          </a:p>
        </p:txBody>
      </p:sp>
      <p:sp>
        <p:nvSpPr>
          <p:cNvPr id="5" name="Title 5">
            <a:extLst>
              <a:ext uri="{FF2B5EF4-FFF2-40B4-BE49-F238E27FC236}">
                <a16:creationId xmlns:a16="http://schemas.microsoft.com/office/drawing/2014/main" id="{D59C5B7F-F9AD-4F1F-B67B-24B9C54EE84C}"/>
              </a:ext>
            </a:extLst>
          </p:cNvPr>
          <p:cNvSpPr>
            <a:spLocks noGrp="1"/>
          </p:cNvSpPr>
          <p:nvPr>
            <p:ph type="title"/>
          </p:nvPr>
        </p:nvSpPr>
        <p:spPr>
          <a:xfrm>
            <a:off x="630775" y="10557303"/>
            <a:ext cx="9025165" cy="2495876"/>
          </a:xfrm>
          <a:prstGeom prst="rect">
            <a:avLst/>
          </a:prstGeom>
        </p:spPr>
        <p:txBody>
          <a:bodyPr anchor="b">
            <a:spAutoFit/>
          </a:bodyPr>
          <a:lstStyle>
            <a:lvl1pPr>
              <a:defRPr sz="9600">
                <a:solidFill>
                  <a:schemeClr val="bg1"/>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8C6B2543-C58B-481F-85E6-41714B66A4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564953" y="12318524"/>
            <a:ext cx="3006248" cy="800579"/>
          </a:xfrm>
          <a:prstGeom prst="rect">
            <a:avLst/>
          </a:prstGeom>
        </p:spPr>
      </p:pic>
    </p:spTree>
    <p:extLst>
      <p:ext uri="{BB962C8B-B14F-4D97-AF65-F5344CB8AC3E}">
        <p14:creationId xmlns:p14="http://schemas.microsoft.com/office/powerpoint/2010/main" val="4256589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 label ROLA Rural Developm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A5E587-D76D-44C6-B457-21EB2A4A692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6" name="Text Placeholder 7">
            <a:extLst>
              <a:ext uri="{FF2B5EF4-FFF2-40B4-BE49-F238E27FC236}">
                <a16:creationId xmlns:a16="http://schemas.microsoft.com/office/drawing/2014/main" id="{FA5AEFDB-96B2-4AAA-9EDD-4FB438B9C776}"/>
              </a:ext>
            </a:extLst>
          </p:cNvPr>
          <p:cNvSpPr>
            <a:spLocks noGrp="1"/>
          </p:cNvSpPr>
          <p:nvPr>
            <p:ph type="body" sz="quarter" idx="20"/>
          </p:nvPr>
        </p:nvSpPr>
        <p:spPr>
          <a:xfrm>
            <a:off x="2180829" y="9253773"/>
            <a:ext cx="20022354" cy="1594622"/>
          </a:xfrm>
          <a:prstGeom prst="rect">
            <a:avLst/>
          </a:prstGeom>
          <a:solidFill>
            <a:schemeClr val="accent1"/>
          </a:solidFill>
        </p:spPr>
        <p:txBody>
          <a:bodyPr wrap="square" lIns="180000" tIns="180000" rIns="180000" bIns="180000">
            <a:spAutoFit/>
          </a:bodyPr>
          <a:lstStyle>
            <a:lvl1pPr marL="0" indent="0" algn="ctr">
              <a:buFontTx/>
              <a:buNone/>
              <a:defRPr sz="8000" b="1" cap="all" baseline="0">
                <a:solidFill>
                  <a:schemeClr val="bg1"/>
                </a:solidFill>
                <a:latin typeface="+mj-lt"/>
              </a:defRPr>
            </a:lvl1pPr>
            <a:lvl2pPr marL="914334" indent="0">
              <a:buNone/>
              <a:defRPr/>
            </a:lvl2pPr>
            <a:lvl3pPr marL="1828664" indent="0">
              <a:buNone/>
              <a:defRPr/>
            </a:lvl3pPr>
            <a:lvl4pPr marL="2802258" indent="0">
              <a:buNone/>
              <a:defRPr/>
            </a:lvl4pPr>
          </a:lstStyle>
          <a:p>
            <a:pPr lvl="0"/>
            <a:r>
              <a:rPr lang="en-US"/>
              <a:t>Click to edit Master text styles</a:t>
            </a:r>
          </a:p>
        </p:txBody>
      </p:sp>
      <p:sp>
        <p:nvSpPr>
          <p:cNvPr id="7" name="TextBox 6">
            <a:extLst>
              <a:ext uri="{FF2B5EF4-FFF2-40B4-BE49-F238E27FC236}">
                <a16:creationId xmlns:a16="http://schemas.microsoft.com/office/drawing/2014/main" id="{EF33EA1D-0AE3-4D63-BEEB-A48028F4A3D9}"/>
              </a:ext>
            </a:extLst>
          </p:cNvPr>
          <p:cNvSpPr txBox="1"/>
          <p:nvPr userDrawn="1"/>
        </p:nvSpPr>
        <p:spPr>
          <a:xfrm>
            <a:off x="273107" y="258351"/>
            <a:ext cx="9968178" cy="338554"/>
          </a:xfrm>
          <a:prstGeom prst="rect">
            <a:avLst/>
          </a:prstGeom>
          <a:noFill/>
        </p:spPr>
        <p:txBody>
          <a:bodyPr wrap="square" rtlCol="0">
            <a:spAutoFit/>
          </a:bodyPr>
          <a:lstStyle/>
          <a:p>
            <a:r>
              <a:rPr lang="fi-FI" sz="1600" kern="1200">
                <a:solidFill>
                  <a:sysClr val="windowText" lastClr="000000"/>
                </a:solidFill>
                <a:effectLst>
                  <a:glow rad="101600">
                    <a:schemeClr val="bg1">
                      <a:alpha val="60000"/>
                    </a:schemeClr>
                  </a:glow>
                </a:effectLst>
                <a:latin typeface="Arial" panose="020B0604020202020204" pitchFamily="34" charset="0"/>
                <a:ea typeface="+mn-ea"/>
                <a:cs typeface="+mn-cs"/>
              </a:rPr>
              <a:t>Nely Apaza Mamani and Filomena Monterilla, Bolivia</a:t>
            </a:r>
            <a:r>
              <a:rPr lang="sv-SE" sz="1600" kern="1200">
                <a:solidFill>
                  <a:sysClr val="windowText" lastClr="000000"/>
                </a:solidFill>
                <a:effectLst>
                  <a:glow rad="101600">
                    <a:schemeClr val="bg1">
                      <a:alpha val="60000"/>
                    </a:schemeClr>
                  </a:glow>
                </a:effectLst>
                <a:latin typeface="Arial" panose="020B0604020202020204" pitchFamily="34" charset="0"/>
                <a:ea typeface="+mn-ea"/>
                <a:cs typeface="+mn-cs"/>
              </a:rPr>
              <a:t>. </a:t>
            </a:r>
            <a:r>
              <a:rPr lang="sv-SE" sz="1600">
                <a:solidFill>
                  <a:sysClr val="windowText" lastClr="000000"/>
                </a:solidFill>
                <a:effectLst>
                  <a:glow rad="101600">
                    <a:schemeClr val="bg1">
                      <a:alpha val="60000"/>
                    </a:schemeClr>
                  </a:glow>
                </a:effectLst>
              </a:rPr>
              <a:t>Photo: Jesper Klemedsson </a:t>
            </a:r>
          </a:p>
        </p:txBody>
      </p:sp>
      <p:pic>
        <p:nvPicPr>
          <p:cNvPr id="8" name="Picture 7">
            <a:extLst>
              <a:ext uri="{FF2B5EF4-FFF2-40B4-BE49-F238E27FC236}">
                <a16:creationId xmlns:a16="http://schemas.microsoft.com/office/drawing/2014/main" id="{F4049FAA-D6CA-4F99-B5F6-B4DF4DD21959}"/>
              </a:ext>
            </a:extLst>
          </p:cNvPr>
          <p:cNvPicPr>
            <a:picLocks noChangeAspect="1"/>
          </p:cNvPicPr>
          <p:nvPr userDrawn="1"/>
        </p:nvPicPr>
        <p:blipFill>
          <a:blip r:embed="rId3"/>
          <a:stretch>
            <a:fillRect/>
          </a:stretch>
        </p:blipFill>
        <p:spPr>
          <a:xfrm>
            <a:off x="16804850" y="980254"/>
            <a:ext cx="6485600" cy="1727144"/>
          </a:xfrm>
          <a:prstGeom prst="rect">
            <a:avLst/>
          </a:prstGeom>
        </p:spPr>
      </p:pic>
    </p:spTree>
    <p:extLst>
      <p:ext uri="{BB962C8B-B14F-4D97-AF65-F5344CB8AC3E}">
        <p14:creationId xmlns:p14="http://schemas.microsoft.com/office/powerpoint/2010/main" val="41199266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 label ROSA Hous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B1B00C-CE7D-4269-85A4-82AC2682B5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1" y="-1"/>
            <a:ext cx="24429722" cy="13716002"/>
          </a:xfrm>
          <a:prstGeom prst="rect">
            <a:avLst/>
          </a:prstGeom>
        </p:spPr>
      </p:pic>
      <p:sp>
        <p:nvSpPr>
          <p:cNvPr id="7" name="Text Placeholder 7">
            <a:extLst>
              <a:ext uri="{FF2B5EF4-FFF2-40B4-BE49-F238E27FC236}">
                <a16:creationId xmlns:a16="http://schemas.microsoft.com/office/drawing/2014/main" id="{FEFB9990-B25B-4197-A66D-E5879503731B}"/>
              </a:ext>
            </a:extLst>
          </p:cNvPr>
          <p:cNvSpPr>
            <a:spLocks noGrp="1"/>
          </p:cNvSpPr>
          <p:nvPr>
            <p:ph type="body" sz="quarter" idx="20"/>
          </p:nvPr>
        </p:nvSpPr>
        <p:spPr>
          <a:xfrm>
            <a:off x="2180829" y="9253773"/>
            <a:ext cx="20022354" cy="1594622"/>
          </a:xfrm>
          <a:prstGeom prst="rect">
            <a:avLst/>
          </a:prstGeom>
          <a:solidFill>
            <a:schemeClr val="accent1"/>
          </a:solidFill>
        </p:spPr>
        <p:txBody>
          <a:bodyPr wrap="square" lIns="180000" tIns="180000" rIns="180000" bIns="180000">
            <a:spAutoFit/>
          </a:bodyPr>
          <a:lstStyle>
            <a:lvl1pPr marL="0" indent="0" algn="ctr">
              <a:buFontTx/>
              <a:buNone/>
              <a:defRPr sz="8000" b="1" cap="all" baseline="0">
                <a:solidFill>
                  <a:schemeClr val="bg1"/>
                </a:solidFill>
                <a:latin typeface="+mj-lt"/>
              </a:defRPr>
            </a:lvl1pPr>
            <a:lvl2pPr marL="914334" indent="0">
              <a:buNone/>
              <a:defRPr/>
            </a:lvl2pPr>
            <a:lvl3pPr marL="1828664" indent="0">
              <a:buNone/>
              <a:defRPr/>
            </a:lvl3pPr>
            <a:lvl4pPr marL="2802258" indent="0">
              <a:buNone/>
              <a:defRPr/>
            </a:lvl4pPr>
          </a:lstStyle>
          <a:p>
            <a:pPr lvl="0"/>
            <a:r>
              <a:rPr lang="en-US"/>
              <a:t>Click to edit Master text styles</a:t>
            </a:r>
          </a:p>
        </p:txBody>
      </p:sp>
      <p:sp>
        <p:nvSpPr>
          <p:cNvPr id="9" name="TextBox 8">
            <a:extLst>
              <a:ext uri="{FF2B5EF4-FFF2-40B4-BE49-F238E27FC236}">
                <a16:creationId xmlns:a16="http://schemas.microsoft.com/office/drawing/2014/main" id="{0436656A-A91B-4E67-8BDF-62CEE4D89AF8}"/>
              </a:ext>
            </a:extLst>
          </p:cNvPr>
          <p:cNvSpPr txBox="1"/>
          <p:nvPr userDrawn="1"/>
        </p:nvSpPr>
        <p:spPr>
          <a:xfrm>
            <a:off x="273107" y="258346"/>
            <a:ext cx="9968178" cy="338554"/>
          </a:xfrm>
          <a:prstGeom prst="rect">
            <a:avLst/>
          </a:prstGeom>
          <a:noFill/>
        </p:spPr>
        <p:txBody>
          <a:bodyPr wrap="square" rtlCol="0">
            <a:spAutoFit/>
          </a:bodyPr>
          <a:lstStyle/>
          <a:p>
            <a:r>
              <a:rPr lang="sv-SE" sz="1600" err="1">
                <a:solidFill>
                  <a:schemeClr val="bg1"/>
                </a:solidFill>
                <a:effectLst/>
              </a:rPr>
              <a:t>Biata Chisi, Malawi. Photo: Malin von Strauss</a:t>
            </a:r>
          </a:p>
        </p:txBody>
      </p:sp>
      <p:pic>
        <p:nvPicPr>
          <p:cNvPr id="6" name="Picture 5">
            <a:extLst>
              <a:ext uri="{FF2B5EF4-FFF2-40B4-BE49-F238E27FC236}">
                <a16:creationId xmlns:a16="http://schemas.microsoft.com/office/drawing/2014/main" id="{807B8651-BD4B-4AA8-91C9-412D923109B4}"/>
              </a:ext>
            </a:extLst>
          </p:cNvPr>
          <p:cNvPicPr>
            <a:picLocks noChangeAspect="1"/>
          </p:cNvPicPr>
          <p:nvPr userDrawn="1"/>
        </p:nvPicPr>
        <p:blipFill>
          <a:blip r:embed="rId3"/>
          <a:stretch>
            <a:fillRect/>
          </a:stretch>
        </p:blipFill>
        <p:spPr>
          <a:xfrm>
            <a:off x="16804850" y="980254"/>
            <a:ext cx="6485600" cy="1727144"/>
          </a:xfrm>
          <a:prstGeom prst="rect">
            <a:avLst/>
          </a:prstGeom>
        </p:spPr>
      </p:pic>
    </p:spTree>
    <p:extLst>
      <p:ext uri="{BB962C8B-B14F-4D97-AF65-F5344CB8AC3E}">
        <p14:creationId xmlns:p14="http://schemas.microsoft.com/office/powerpoint/2010/main" val="413450817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68BCB2-A8C3-405C-B1DC-087C7F05DCF6}"/>
              </a:ext>
            </a:extLst>
          </p:cNvPr>
          <p:cNvPicPr>
            <a:picLocks noChangeAspect="1"/>
          </p:cNvPicPr>
          <p:nvPr userDrawn="1"/>
        </p:nvPicPr>
        <p:blipFill>
          <a:blip r:embed="rId48"/>
          <a:stretch>
            <a:fillRect/>
          </a:stretch>
        </p:blipFill>
        <p:spPr>
          <a:xfrm>
            <a:off x="20564952" y="12312249"/>
            <a:ext cx="3006248" cy="806854"/>
          </a:xfrm>
          <a:prstGeom prst="rect">
            <a:avLst/>
          </a:prstGeom>
        </p:spPr>
      </p:pic>
      <p:sp>
        <p:nvSpPr>
          <p:cNvPr id="6" name="Slide Number Placeholder 5">
            <a:extLst>
              <a:ext uri="{FF2B5EF4-FFF2-40B4-BE49-F238E27FC236}">
                <a16:creationId xmlns:a16="http://schemas.microsoft.com/office/drawing/2014/main" id="{82163F2B-B0A1-46C0-8C5A-CC2720CE52B7}"/>
              </a:ext>
            </a:extLst>
          </p:cNvPr>
          <p:cNvSpPr>
            <a:spLocks noGrp="1"/>
          </p:cNvSpPr>
          <p:nvPr>
            <p:ph type="sldNum" sz="quarter" idx="4"/>
          </p:nvPr>
        </p:nvSpPr>
        <p:spPr>
          <a:xfrm>
            <a:off x="1219207" y="12505273"/>
            <a:ext cx="1464734" cy="795866"/>
          </a:xfrm>
          <a:prstGeom prst="bracketPair">
            <a:avLst>
              <a:gd name="adj" fmla="val 17949"/>
            </a:avLst>
          </a:prstGeom>
          <a:ln w="19050">
            <a:solidFill>
              <a:srgbClr val="FFFFFF"/>
            </a:solidFill>
          </a:ln>
        </p:spPr>
        <p:txBody>
          <a:bodyPr vert="horz" lIns="0" tIns="0" rIns="0" bIns="0" rtlCol="0" anchor="ctr"/>
          <a:lstStyle>
            <a:lvl1pPr algn="ctr" eaLnBrk="1" fontAlgn="auto" hangingPunct="1">
              <a:spcBef>
                <a:spcPct val="0"/>
              </a:spcBef>
              <a:spcAft>
                <a:spcPct val="0"/>
              </a:spcAft>
              <a:defRPr sz="4800">
                <a:solidFill>
                  <a:srgbClr val="FFFFFF"/>
                </a:solidFill>
                <a:latin typeface="+mn-lt"/>
              </a:defRPr>
            </a:lvl1pPr>
          </a:lstStyle>
          <a:p>
            <a:pPr>
              <a:defRPr/>
            </a:pPr>
            <a:fld id="{0F0DC479-6A5F-4C85-B057-6D0D1EDDBC6F}" type="slidenum">
              <a:rPr lang="en-US"/>
              <a:pPr>
                <a:defRPr/>
              </a:pPr>
              <a:t>‹#›</a:t>
            </a:fld>
            <a:endParaRPr lang="en-US"/>
          </a:p>
        </p:txBody>
      </p:sp>
    </p:spTree>
    <p:extLst>
      <p:ext uri="{BB962C8B-B14F-4D97-AF65-F5344CB8AC3E}">
        <p14:creationId xmlns:p14="http://schemas.microsoft.com/office/powerpoint/2010/main" val="200439298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44" r:id="rId40"/>
    <p:sldLayoutId id="2147483746" r:id="rId41"/>
    <p:sldLayoutId id="2147483747" r:id="rId42"/>
    <p:sldLayoutId id="2147483748" r:id="rId43"/>
    <p:sldLayoutId id="2147483749" r:id="rId44"/>
    <p:sldLayoutId id="2147483750" r:id="rId45"/>
    <p:sldLayoutId id="2147483756" r:id="rId46"/>
  </p:sldLayoutIdLst>
  <p:transition/>
  <p:txStyles>
    <p:titleStyle>
      <a:lvl1pPr algn="l" rtl="0" eaLnBrk="1" fontAlgn="base" hangingPunct="1">
        <a:spcBef>
          <a:spcPct val="0"/>
        </a:spcBef>
        <a:spcAft>
          <a:spcPct val="0"/>
        </a:spcAft>
        <a:defRPr sz="9600" b="1" kern="1200" spc="-266">
          <a:solidFill>
            <a:schemeClr val="tx1"/>
          </a:solidFill>
          <a:latin typeface="+mj-lt"/>
          <a:ea typeface="+mj-ea"/>
          <a:cs typeface="+mj-cs"/>
        </a:defRPr>
      </a:lvl1pPr>
      <a:lvl2pPr algn="l" rtl="0" eaLnBrk="1" fontAlgn="base" hangingPunct="1">
        <a:spcBef>
          <a:spcPct val="0"/>
        </a:spcBef>
        <a:spcAft>
          <a:spcPct val="0"/>
        </a:spcAft>
        <a:defRPr sz="9600" b="1">
          <a:solidFill>
            <a:schemeClr val="tx1"/>
          </a:solidFill>
          <a:latin typeface="Arial" panose="020B0604020202020204" pitchFamily="34" charset="0"/>
        </a:defRPr>
      </a:lvl2pPr>
      <a:lvl3pPr algn="l" rtl="0" eaLnBrk="1" fontAlgn="base" hangingPunct="1">
        <a:spcBef>
          <a:spcPct val="0"/>
        </a:spcBef>
        <a:spcAft>
          <a:spcPct val="0"/>
        </a:spcAft>
        <a:defRPr sz="9600" b="1">
          <a:solidFill>
            <a:schemeClr val="tx1"/>
          </a:solidFill>
          <a:latin typeface="Arial" panose="020B0604020202020204" pitchFamily="34" charset="0"/>
        </a:defRPr>
      </a:lvl3pPr>
      <a:lvl4pPr algn="l" rtl="0" eaLnBrk="1" fontAlgn="base" hangingPunct="1">
        <a:spcBef>
          <a:spcPct val="0"/>
        </a:spcBef>
        <a:spcAft>
          <a:spcPct val="0"/>
        </a:spcAft>
        <a:defRPr sz="9600" b="1">
          <a:solidFill>
            <a:schemeClr val="tx1"/>
          </a:solidFill>
          <a:latin typeface="Arial" panose="020B0604020202020204" pitchFamily="34" charset="0"/>
        </a:defRPr>
      </a:lvl4pPr>
      <a:lvl5pPr algn="l" rtl="0" eaLnBrk="1" fontAlgn="base" hangingPunct="1">
        <a:spcBef>
          <a:spcPct val="0"/>
        </a:spcBef>
        <a:spcAft>
          <a:spcPct val="0"/>
        </a:spcAft>
        <a:defRPr sz="9600" b="1">
          <a:solidFill>
            <a:schemeClr val="tx1"/>
          </a:solidFill>
          <a:latin typeface="Arial" panose="020B0604020202020204" pitchFamily="34" charset="0"/>
        </a:defRPr>
      </a:lvl5pPr>
      <a:lvl6pPr marL="1219110" algn="l" rtl="0" eaLnBrk="1" fontAlgn="base" hangingPunct="1">
        <a:spcBef>
          <a:spcPct val="0"/>
        </a:spcBef>
        <a:spcAft>
          <a:spcPct val="0"/>
        </a:spcAft>
        <a:defRPr sz="3734" b="1">
          <a:solidFill>
            <a:schemeClr val="tx1"/>
          </a:solidFill>
          <a:latin typeface="Arial" panose="020B0604020202020204" pitchFamily="34" charset="0"/>
        </a:defRPr>
      </a:lvl6pPr>
      <a:lvl7pPr marL="2438220" algn="l" rtl="0" eaLnBrk="1" fontAlgn="base" hangingPunct="1">
        <a:spcBef>
          <a:spcPct val="0"/>
        </a:spcBef>
        <a:spcAft>
          <a:spcPct val="0"/>
        </a:spcAft>
        <a:defRPr sz="3734" b="1">
          <a:solidFill>
            <a:schemeClr val="tx1"/>
          </a:solidFill>
          <a:latin typeface="Arial" panose="020B0604020202020204" pitchFamily="34" charset="0"/>
        </a:defRPr>
      </a:lvl7pPr>
      <a:lvl8pPr marL="3657328" algn="l" rtl="0" eaLnBrk="1" fontAlgn="base" hangingPunct="1">
        <a:spcBef>
          <a:spcPct val="0"/>
        </a:spcBef>
        <a:spcAft>
          <a:spcPct val="0"/>
        </a:spcAft>
        <a:defRPr sz="3734" b="1">
          <a:solidFill>
            <a:schemeClr val="tx1"/>
          </a:solidFill>
          <a:latin typeface="Arial" panose="020B0604020202020204" pitchFamily="34" charset="0"/>
        </a:defRPr>
      </a:lvl8pPr>
      <a:lvl9pPr marL="4876436" algn="l" rtl="0" eaLnBrk="1" fontAlgn="base" hangingPunct="1">
        <a:spcBef>
          <a:spcPct val="0"/>
        </a:spcBef>
        <a:spcAft>
          <a:spcPct val="0"/>
        </a:spcAft>
        <a:defRPr sz="3734" b="1">
          <a:solidFill>
            <a:schemeClr val="tx1"/>
          </a:solidFill>
          <a:latin typeface="Arial" panose="020B0604020202020204" pitchFamily="34" charset="0"/>
        </a:defRPr>
      </a:lvl9pPr>
    </p:titleStyle>
    <p:bodyStyle>
      <a:lvl1pPr marL="609552" indent="-609552" algn="l" rtl="0" eaLnBrk="1" fontAlgn="base" hangingPunct="1">
        <a:spcBef>
          <a:spcPct val="20000"/>
        </a:spcBef>
        <a:spcAft>
          <a:spcPct val="0"/>
        </a:spcAft>
        <a:buFont typeface="Arial" panose="020B0604020202020204" pitchFamily="34" charset="0"/>
        <a:buChar char="•"/>
        <a:defRPr sz="7466" kern="1200">
          <a:solidFill>
            <a:srgbClr val="0D0D0D"/>
          </a:solidFill>
          <a:latin typeface="+mn-lt"/>
          <a:ea typeface="+mn-ea"/>
          <a:cs typeface="+mn-cs"/>
        </a:defRPr>
      </a:lvl1pPr>
      <a:lvl2pPr marL="1553518" indent="-609552" algn="l" rtl="0" eaLnBrk="1" fontAlgn="base" hangingPunct="1">
        <a:spcBef>
          <a:spcPct val="20000"/>
        </a:spcBef>
        <a:spcAft>
          <a:spcPct val="0"/>
        </a:spcAft>
        <a:buFont typeface="Arial" panose="020B0604020202020204" pitchFamily="34" charset="0"/>
        <a:buChar char="•"/>
        <a:defRPr kern="1200">
          <a:solidFill>
            <a:srgbClr val="0D0D0D"/>
          </a:solidFill>
          <a:latin typeface="+mn-lt"/>
          <a:ea typeface="+mn-ea"/>
          <a:cs typeface="+mn-cs"/>
        </a:defRPr>
      </a:lvl2pPr>
      <a:lvl3pPr marL="2531342" indent="-609552" algn="l" rtl="0" eaLnBrk="1" fontAlgn="base" hangingPunct="1">
        <a:spcBef>
          <a:spcPct val="20000"/>
        </a:spcBef>
        <a:spcAft>
          <a:spcPct val="0"/>
        </a:spcAft>
        <a:buFont typeface="Arial" panose="020B0604020202020204" pitchFamily="34" charset="0"/>
        <a:buChar char="•"/>
        <a:defRPr sz="4266" kern="1200">
          <a:solidFill>
            <a:srgbClr val="0D0D0D"/>
          </a:solidFill>
          <a:latin typeface="+mn-lt"/>
          <a:ea typeface="+mn-ea"/>
          <a:cs typeface="+mn-cs"/>
        </a:defRPr>
      </a:lvl3pPr>
      <a:lvl4pPr marL="3411810" indent="-609552" algn="l" rtl="0" eaLnBrk="1" fontAlgn="base" hangingPunct="1">
        <a:spcBef>
          <a:spcPct val="20000"/>
        </a:spcBef>
        <a:spcAft>
          <a:spcPct val="0"/>
        </a:spcAft>
        <a:buClr>
          <a:srgbClr val="703296"/>
        </a:buClr>
        <a:buFont typeface="Arial" panose="020B0604020202020204" pitchFamily="34" charset="0"/>
        <a:buChar char="•"/>
        <a:defRPr sz="2400" kern="1200">
          <a:solidFill>
            <a:schemeClr val="tx1"/>
          </a:solidFill>
          <a:latin typeface="+mn-lt"/>
          <a:ea typeface="+mn-ea"/>
          <a:cs typeface="+mn-cs"/>
        </a:defRPr>
      </a:lvl4pPr>
      <a:lvl5pPr marL="4144126" indent="-609552" algn="l" rtl="0" eaLnBrk="1" fontAlgn="base" hangingPunct="1">
        <a:spcBef>
          <a:spcPct val="20000"/>
        </a:spcBef>
        <a:spcAft>
          <a:spcPct val="0"/>
        </a:spcAft>
        <a:buClr>
          <a:srgbClr val="00BF99"/>
        </a:buClr>
        <a:buFont typeface="Arial" panose="020B0604020202020204" pitchFamily="34" charset="0"/>
        <a:buChar char="•"/>
        <a:defRPr sz="2134" kern="1200">
          <a:solidFill>
            <a:schemeClr val="tx1"/>
          </a:solidFill>
          <a:latin typeface="+mn-lt"/>
          <a:ea typeface="+mn-ea"/>
          <a:cs typeface="+mn-cs"/>
        </a:defRPr>
      </a:lvl5pPr>
      <a:lvl6pPr marL="4632614" indent="-487646" algn="l" defTabSz="2438220" rtl="0" eaLnBrk="1" latinLnBrk="0" hangingPunct="1">
        <a:spcBef>
          <a:spcPct val="20000"/>
        </a:spcBef>
        <a:buClr>
          <a:schemeClr val="accent1"/>
        </a:buClr>
        <a:buFont typeface="Arial" panose="020B0604020202020204" pitchFamily="34" charset="0"/>
        <a:buChar char="•"/>
        <a:defRPr sz="3734" kern="1200" baseline="0">
          <a:solidFill>
            <a:schemeClr val="tx1"/>
          </a:solidFill>
          <a:latin typeface="+mn-lt"/>
          <a:ea typeface="+mn-ea"/>
          <a:cs typeface="+mn-cs"/>
        </a:defRPr>
      </a:lvl6pPr>
      <a:lvl7pPr marL="5120256" indent="-487646" algn="l" defTabSz="2438220" rtl="0" eaLnBrk="1" latinLnBrk="0" hangingPunct="1">
        <a:spcBef>
          <a:spcPct val="20000"/>
        </a:spcBef>
        <a:buClr>
          <a:schemeClr val="accent2"/>
        </a:buClr>
        <a:buFont typeface="Arial" panose="020B0604020202020204" pitchFamily="34" charset="0"/>
        <a:buChar char="•"/>
        <a:defRPr sz="3734" kern="1200">
          <a:solidFill>
            <a:schemeClr val="tx1"/>
          </a:solidFill>
          <a:latin typeface="+mn-lt"/>
          <a:ea typeface="+mn-ea"/>
          <a:cs typeface="+mn-cs"/>
        </a:defRPr>
      </a:lvl7pPr>
      <a:lvl8pPr marL="5607902" indent="-487646" algn="l" defTabSz="2438220" rtl="0" eaLnBrk="1" latinLnBrk="0" hangingPunct="1">
        <a:spcBef>
          <a:spcPct val="20000"/>
        </a:spcBef>
        <a:buClr>
          <a:schemeClr val="accent3"/>
        </a:buClr>
        <a:buFont typeface="Arial" panose="020B0604020202020204" pitchFamily="34" charset="0"/>
        <a:buChar char="•"/>
        <a:defRPr sz="3734" kern="1200">
          <a:solidFill>
            <a:schemeClr val="tx1"/>
          </a:solidFill>
          <a:latin typeface="+mn-lt"/>
          <a:ea typeface="+mn-ea"/>
          <a:cs typeface="+mn-cs"/>
        </a:defRPr>
      </a:lvl8pPr>
      <a:lvl9pPr marL="6095544" indent="-487646" algn="l" defTabSz="2438220" rtl="0" eaLnBrk="1" latinLnBrk="0" hangingPunct="1">
        <a:spcBef>
          <a:spcPct val="20000"/>
        </a:spcBef>
        <a:buClr>
          <a:schemeClr val="accent4"/>
        </a:buClr>
        <a:buFont typeface="Arial" panose="020B0604020202020204" pitchFamily="34" charset="0"/>
        <a:buChar char="•"/>
        <a:defRPr sz="3734" kern="1200">
          <a:solidFill>
            <a:schemeClr val="tx1"/>
          </a:solidFill>
          <a:latin typeface="+mn-lt"/>
          <a:ea typeface="+mn-ea"/>
          <a:cs typeface="+mn-cs"/>
        </a:defRPr>
      </a:lvl9pPr>
    </p:bodyStyle>
    <p:otherStyle>
      <a:defPPr>
        <a:defRPr lang="en-US"/>
      </a:defPPr>
      <a:lvl1pPr marL="0" algn="l" defTabSz="2438220" rtl="0" eaLnBrk="1" latinLnBrk="0" hangingPunct="1">
        <a:defRPr sz="4800" kern="1200">
          <a:solidFill>
            <a:schemeClr val="tx1"/>
          </a:solidFill>
          <a:latin typeface="+mn-lt"/>
          <a:ea typeface="+mn-ea"/>
          <a:cs typeface="+mn-cs"/>
        </a:defRPr>
      </a:lvl1pPr>
      <a:lvl2pPr marL="1219110" algn="l" defTabSz="2438220" rtl="0" eaLnBrk="1" latinLnBrk="0" hangingPunct="1">
        <a:defRPr sz="4800" kern="1200">
          <a:solidFill>
            <a:schemeClr val="tx1"/>
          </a:solidFill>
          <a:latin typeface="+mn-lt"/>
          <a:ea typeface="+mn-ea"/>
          <a:cs typeface="+mn-cs"/>
        </a:defRPr>
      </a:lvl2pPr>
      <a:lvl3pPr marL="2438220" algn="l" defTabSz="2438220" rtl="0" eaLnBrk="1" latinLnBrk="0" hangingPunct="1">
        <a:defRPr sz="4800" kern="1200">
          <a:solidFill>
            <a:schemeClr val="tx1"/>
          </a:solidFill>
          <a:latin typeface="+mn-lt"/>
          <a:ea typeface="+mn-ea"/>
          <a:cs typeface="+mn-cs"/>
        </a:defRPr>
      </a:lvl3pPr>
      <a:lvl4pPr marL="3657328" algn="l" defTabSz="2438220" rtl="0" eaLnBrk="1" latinLnBrk="0" hangingPunct="1">
        <a:defRPr sz="4800" kern="1200">
          <a:solidFill>
            <a:schemeClr val="tx1"/>
          </a:solidFill>
          <a:latin typeface="+mn-lt"/>
          <a:ea typeface="+mn-ea"/>
          <a:cs typeface="+mn-cs"/>
        </a:defRPr>
      </a:lvl4pPr>
      <a:lvl5pPr marL="4876436" algn="l" defTabSz="2438220" rtl="0" eaLnBrk="1" latinLnBrk="0" hangingPunct="1">
        <a:defRPr sz="4800" kern="1200">
          <a:solidFill>
            <a:schemeClr val="tx1"/>
          </a:solidFill>
          <a:latin typeface="+mn-lt"/>
          <a:ea typeface="+mn-ea"/>
          <a:cs typeface="+mn-cs"/>
        </a:defRPr>
      </a:lvl5pPr>
      <a:lvl6pPr marL="6095544" algn="l" defTabSz="2438220" rtl="0" eaLnBrk="1" latinLnBrk="0" hangingPunct="1">
        <a:defRPr sz="4800" kern="1200">
          <a:solidFill>
            <a:schemeClr val="tx1"/>
          </a:solidFill>
          <a:latin typeface="+mn-lt"/>
          <a:ea typeface="+mn-ea"/>
          <a:cs typeface="+mn-cs"/>
        </a:defRPr>
      </a:lvl6pPr>
      <a:lvl7pPr marL="7314654" algn="l" defTabSz="2438220" rtl="0" eaLnBrk="1" latinLnBrk="0" hangingPunct="1">
        <a:defRPr sz="4800" kern="1200">
          <a:solidFill>
            <a:schemeClr val="tx1"/>
          </a:solidFill>
          <a:latin typeface="+mn-lt"/>
          <a:ea typeface="+mn-ea"/>
          <a:cs typeface="+mn-cs"/>
        </a:defRPr>
      </a:lvl7pPr>
      <a:lvl8pPr marL="8533760" algn="l" defTabSz="2438220" rtl="0" eaLnBrk="1" latinLnBrk="0" hangingPunct="1">
        <a:defRPr sz="4800" kern="1200">
          <a:solidFill>
            <a:schemeClr val="tx1"/>
          </a:solidFill>
          <a:latin typeface="+mn-lt"/>
          <a:ea typeface="+mn-ea"/>
          <a:cs typeface="+mn-cs"/>
        </a:defRPr>
      </a:lvl8pPr>
      <a:lvl9pPr marL="9752870" algn="l" defTabSz="2438220" rtl="0" eaLnBrk="1" latinLnBrk="0" hangingPunct="1">
        <a:defRPr sz="4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iabilds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Diabilds­titel</a:t>
            </a:r>
          </a:p>
        </p:txBody>
      </p:sp>
      <p:sp>
        <p:nvSpPr>
          <p:cNvPr id="3" name="Brödtext nivå ett…"/>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Diabildspunkttext</a:t>
            </a:r>
          </a:p>
          <a:p>
            <a:pPr lvl="1"/>
            <a:endParaRPr/>
          </a:p>
          <a:p>
            <a:pPr lvl="2"/>
            <a:endParaRPr/>
          </a:p>
          <a:p>
            <a:pPr lvl="3"/>
            <a:endParaRPr/>
          </a:p>
          <a:p>
            <a:pPr lvl="4"/>
            <a:endParaRPr/>
          </a:p>
        </p:txBody>
      </p:sp>
      <p:sp>
        <p:nvSpPr>
          <p:cNvPr id="4" name="Diabildsnummer"/>
          <p:cNvSpPr txBox="1">
            <a:spLocks noGrp="1"/>
          </p:cNvSpPr>
          <p:nvPr>
            <p:ph type="sldNum" sz="quarter" idx="2"/>
          </p:nvPr>
        </p:nvSpPr>
        <p:spPr>
          <a:xfrm>
            <a:off x="12009729" y="13120318"/>
            <a:ext cx="352045" cy="335281"/>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64" r:id="rId15"/>
    <p:sldLayoutId id="2147483666" r:id="rId16"/>
    <p:sldLayoutId id="2147483735" r:id="rId17"/>
    <p:sldLayoutId id="2147483736" r:id="rId18"/>
    <p:sldLayoutId id="2147483737" r:id="rId19"/>
    <p:sldLayoutId id="2147483738" r:id="rId20"/>
    <p:sldLayoutId id="2147483667" r:id="rId21"/>
    <p:sldLayoutId id="2147483672" r:id="rId22"/>
    <p:sldLayoutId id="2147483740" r:id="rId23"/>
    <p:sldLayoutId id="2147483742" r:id="rId24"/>
    <p:sldLayoutId id="2147483753" r:id="rId25"/>
    <p:sldLayoutId id="2147483754" r:id="rId26"/>
  </p:sldLayoutIdLst>
  <p:transition spd="med"/>
  <p:txStyles>
    <p:titleStyle>
      <a:lvl1pPr marL="0" marR="0" indent="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Avenir LT Pro 95 Black"/>
        </a:defRPr>
      </a:lvl1pPr>
      <a:lvl2pPr marL="0" marR="0" indent="4572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Avenir LT Pro 95 Black"/>
        </a:defRPr>
      </a:lvl2pPr>
      <a:lvl3pPr marL="0" marR="0" indent="9144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Avenir LT Pro 95 Black"/>
        </a:defRPr>
      </a:lvl3pPr>
      <a:lvl4pPr marL="0" marR="0" indent="13716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Avenir LT Pro 95 Black"/>
        </a:defRPr>
      </a:lvl4pPr>
      <a:lvl5pPr marL="0" marR="0" indent="18288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Avenir LT Pro 95 Black"/>
        </a:defRPr>
      </a:lvl5pPr>
      <a:lvl6pPr marL="0" marR="0" indent="22860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Avenir LT Pro 95 Black"/>
        </a:defRPr>
      </a:lvl6pPr>
      <a:lvl7pPr marL="0" marR="0" indent="27432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Avenir LT Pro 95 Black"/>
        </a:defRPr>
      </a:lvl7pPr>
      <a:lvl8pPr marL="0" marR="0" indent="32004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Avenir LT Pro 95 Black"/>
        </a:defRPr>
      </a:lvl8pPr>
      <a:lvl9pPr marL="0" marR="0" indent="365760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mn-lt"/>
          <a:ea typeface="+mn-ea"/>
          <a:cs typeface="+mn-cs"/>
          <a:sym typeface="Avenir LT Pro 95 Black"/>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venir LT Pro 35 Light"/>
          <a:ea typeface="Avenir LT Pro 35 Light"/>
          <a:cs typeface="Avenir LT Pro 35 Light"/>
          <a:sym typeface="Avenir LT Pro 35 Light"/>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venir LT Pro 35 Light"/>
          <a:ea typeface="Avenir LT Pro 35 Light"/>
          <a:cs typeface="Avenir LT Pro 35 Light"/>
          <a:sym typeface="Avenir LT Pro 35 Light"/>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venir LT Pro 35 Light"/>
          <a:ea typeface="Avenir LT Pro 35 Light"/>
          <a:cs typeface="Avenir LT Pro 35 Light"/>
          <a:sym typeface="Avenir LT Pro 35 Light"/>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venir LT Pro 35 Light"/>
          <a:ea typeface="Avenir LT Pro 35 Light"/>
          <a:cs typeface="Avenir LT Pro 35 Light"/>
          <a:sym typeface="Avenir LT Pro 35 Light"/>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venir LT Pro 35 Light"/>
          <a:ea typeface="Avenir LT Pro 35 Light"/>
          <a:cs typeface="Avenir LT Pro 35 Light"/>
          <a:sym typeface="Avenir LT Pro 35 Light"/>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venir LT Pro 35 Light"/>
          <a:ea typeface="Avenir LT Pro 35 Light"/>
          <a:cs typeface="Avenir LT Pro 35 Light"/>
          <a:sym typeface="Avenir LT Pro 35 Light"/>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venir LT Pro 35 Light"/>
          <a:ea typeface="Avenir LT Pro 35 Light"/>
          <a:cs typeface="Avenir LT Pro 35 Light"/>
          <a:sym typeface="Avenir LT Pro 35 Light"/>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venir LT Pro 35 Light"/>
          <a:ea typeface="Avenir LT Pro 35 Light"/>
          <a:cs typeface="Avenir LT Pro 35 Light"/>
          <a:sym typeface="Avenir LT Pro 35 Light"/>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Avenir LT Pro 35 Light"/>
          <a:ea typeface="Avenir LT Pro 35 Light"/>
          <a:cs typeface="Avenir LT Pro 35 Light"/>
          <a:sym typeface="Avenir LT Pro 35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T Pro 35 Light"/>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T Pro 35 Light"/>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T Pro 35 Light"/>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T Pro 35 Light"/>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T Pro 35 Light"/>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T Pro 35 Light"/>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T Pro 35 Light"/>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T Pro 35 Light"/>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T Pro 35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6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62.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61.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g"/><Relationship Id="rId2" Type="http://schemas.openxmlformats.org/officeDocument/2006/relationships/image" Target="../media/image67.png"/><Relationship Id="rId1" Type="http://schemas.openxmlformats.org/officeDocument/2006/relationships/slideLayout" Target="../slideLayouts/slideLayout71.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2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8.xml"/><Relationship Id="rId1" Type="http://schemas.openxmlformats.org/officeDocument/2006/relationships/slideLayout" Target="../slideLayouts/slideLayout72.xml"/><Relationship Id="rId4" Type="http://schemas.openxmlformats.org/officeDocument/2006/relationships/image" Target="../media/image74.jpg"/></Relationships>
</file>

<file path=ppt/slides/_rels/slide2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9.xml"/><Relationship Id="rId1" Type="http://schemas.openxmlformats.org/officeDocument/2006/relationships/slideLayout" Target="../slideLayouts/slideLayout72.xml"/><Relationship Id="rId4" Type="http://schemas.openxmlformats.org/officeDocument/2006/relationships/image" Target="../media/image76.jp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64.xml"/><Relationship Id="rId4" Type="http://schemas.openxmlformats.org/officeDocument/2006/relationships/image" Target="../media/image24.jpeg"/></Relationships>
</file>

<file path=ppt/slides/_rels/slide3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0.xml"/><Relationship Id="rId1" Type="http://schemas.openxmlformats.org/officeDocument/2006/relationships/slideLayout" Target="../slideLayouts/slideLayout72.xml"/><Relationship Id="rId4" Type="http://schemas.openxmlformats.org/officeDocument/2006/relationships/image" Target="../media/image78.jpg"/></Relationships>
</file>

<file path=ppt/slides/_rels/slide3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1.xml"/><Relationship Id="rId1" Type="http://schemas.openxmlformats.org/officeDocument/2006/relationships/slideLayout" Target="../slideLayouts/slideLayout72.xml"/><Relationship Id="rId4" Type="http://schemas.openxmlformats.org/officeDocument/2006/relationships/image" Target="../media/image69.jpg"/></Relationships>
</file>

<file path=ppt/slides/_rels/slide3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2.xml"/><Relationship Id="rId1" Type="http://schemas.openxmlformats.org/officeDocument/2006/relationships/slideLayout" Target="../slideLayouts/slideLayout72.xml"/><Relationship Id="rId4" Type="http://schemas.openxmlformats.org/officeDocument/2006/relationships/image" Target="../media/image70.jpg"/></Relationships>
</file>

<file path=ppt/slides/_rels/slide3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3.xml"/><Relationship Id="rId1" Type="http://schemas.openxmlformats.org/officeDocument/2006/relationships/slideLayout" Target="../slideLayouts/slideLayout72.xml"/><Relationship Id="rId4" Type="http://schemas.openxmlformats.org/officeDocument/2006/relationships/image" Target="../media/image71.jpg"/></Relationships>
</file>

<file path=ppt/slides/_rels/slide3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4.xml"/><Relationship Id="rId1" Type="http://schemas.openxmlformats.org/officeDocument/2006/relationships/slideLayout" Target="../slideLayouts/slideLayout72.xml"/><Relationship Id="rId4" Type="http://schemas.openxmlformats.org/officeDocument/2006/relationships/image" Target="../media/image72.jpg"/></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4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4.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j7saXl7nMSY"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95.jpeg"/></Relationships>
</file>

<file path=ppt/slides/_rels/slide43.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jpe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jpeg"/><Relationship Id="rId2" Type="http://schemas.openxmlformats.org/officeDocument/2006/relationships/notesSlide" Target="../notesSlides/notesSlide33.xml"/><Relationship Id="rId16" Type="http://schemas.openxmlformats.org/officeDocument/2006/relationships/image" Target="../media/image109.jpeg"/><Relationship Id="rId1" Type="http://schemas.openxmlformats.org/officeDocument/2006/relationships/slideLayout" Target="../slideLayouts/slideLayout50.xml"/><Relationship Id="rId6" Type="http://schemas.openxmlformats.org/officeDocument/2006/relationships/image" Target="../media/image99.jpe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jpeg"/><Relationship Id="rId10" Type="http://schemas.openxmlformats.org/officeDocument/2006/relationships/image" Target="../media/image103.jpe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jpeg"/></Relationships>
</file>

<file path=ppt/slides/_rels/slide4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4.xml"/><Relationship Id="rId1" Type="http://schemas.openxmlformats.org/officeDocument/2006/relationships/slideLayout" Target="../slideLayouts/slideLayout62.xml"/><Relationship Id="rId5" Type="http://schemas.openxmlformats.org/officeDocument/2006/relationships/image" Target="../media/image113.jpeg"/><Relationship Id="rId4" Type="http://schemas.openxmlformats.org/officeDocument/2006/relationships/image" Target="../media/image112.jpeg"/></Relationships>
</file>

<file path=ppt/slides/_rels/slide4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6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7" name="Bild" descr="Bild"/>
          <p:cNvPicPr>
            <a:picLocks noChangeAspect="1"/>
          </p:cNvPicPr>
          <p:nvPr/>
        </p:nvPicPr>
        <p:blipFill>
          <a:blip r:embed="rId3"/>
          <a:stretch>
            <a:fillRect/>
          </a:stretch>
        </p:blipFill>
        <p:spPr>
          <a:xfrm>
            <a:off x="0" y="-12700"/>
            <a:ext cx="24384000" cy="13716000"/>
          </a:xfrm>
          <a:prstGeom prst="rect">
            <a:avLst/>
          </a:prstGeom>
          <a:ln w="12700">
            <a:miter lim="400000"/>
          </a:ln>
        </p:spPr>
      </p:pic>
      <p:pic>
        <p:nvPicPr>
          <p:cNvPr id="158" name="Bild" descr="Bild"/>
          <p:cNvPicPr>
            <a:picLocks noChangeAspect="1"/>
          </p:cNvPicPr>
          <p:nvPr/>
        </p:nvPicPr>
        <p:blipFill rotWithShape="1">
          <a:blip r:embed="rId4"/>
          <a:srcRect t="12834" r="32212"/>
          <a:stretch/>
        </p:blipFill>
        <p:spPr>
          <a:xfrm rot="604755">
            <a:off x="11697656" y="-1080794"/>
            <a:ext cx="14193056" cy="15181197"/>
          </a:xfrm>
          <a:prstGeom prst="rect">
            <a:avLst/>
          </a:prstGeom>
          <a:ln w="12700">
            <a:miter lim="400000"/>
          </a:ln>
        </p:spPr>
      </p:pic>
      <p:pic>
        <p:nvPicPr>
          <p:cNvPr id="159" name="Bild" descr="Bild"/>
          <p:cNvPicPr>
            <a:picLocks noChangeAspect="1"/>
          </p:cNvPicPr>
          <p:nvPr/>
        </p:nvPicPr>
        <p:blipFill rotWithShape="1">
          <a:blip r:embed="rId5"/>
          <a:srcRect r="35047" b="23617"/>
          <a:stretch/>
        </p:blipFill>
        <p:spPr>
          <a:xfrm rot="5815981">
            <a:off x="-1506547" y="92851"/>
            <a:ext cx="15056890" cy="14462638"/>
          </a:xfrm>
          <a:prstGeom prst="rect">
            <a:avLst/>
          </a:prstGeom>
          <a:ln w="12700">
            <a:miter lim="400000"/>
          </a:ln>
        </p:spPr>
      </p:pic>
      <p:pic>
        <p:nvPicPr>
          <p:cNvPr id="160" name="WeEffect_srgb.ai" descr="WeEffect_srgb.ai"/>
          <p:cNvPicPr>
            <a:picLocks noChangeAspect="1"/>
          </p:cNvPicPr>
          <p:nvPr/>
        </p:nvPicPr>
        <p:blipFill>
          <a:blip r:embed="rId6"/>
          <a:stretch>
            <a:fillRect/>
          </a:stretch>
        </p:blipFill>
        <p:spPr>
          <a:xfrm>
            <a:off x="5748337" y="5118605"/>
            <a:ext cx="12887326" cy="345339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62" name="Bild" descr="Bild"/>
          <p:cNvPicPr>
            <a:picLocks noChangeAspect="1"/>
          </p:cNvPicPr>
          <p:nvPr/>
        </p:nvPicPr>
        <p:blipFill>
          <a:blip r:embed="rId2"/>
          <a:stretch>
            <a:fillRect/>
          </a:stretch>
        </p:blipFill>
        <p:spPr>
          <a:xfrm rot="10800000">
            <a:off x="15001155" y="675999"/>
            <a:ext cx="8199289" cy="3945595"/>
          </a:xfrm>
          <a:prstGeom prst="rect">
            <a:avLst/>
          </a:prstGeom>
          <a:ln w="12700">
            <a:miter lim="400000"/>
          </a:ln>
        </p:spPr>
      </p:pic>
      <p:sp>
        <p:nvSpPr>
          <p:cNvPr id="163" name="Vår utgångspunkt är att människor är starkare tillsammans och att samarbetslösningar är nyckeln till en hållbar framtid.…"/>
          <p:cNvSpPr txBox="1"/>
          <p:nvPr/>
        </p:nvSpPr>
        <p:spPr>
          <a:xfrm>
            <a:off x="2997629" y="4551517"/>
            <a:ext cx="14234540" cy="65064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spAutoFit/>
          </a:bodyPr>
          <a:lstStyle/>
          <a:p>
            <a:pPr algn="l" defTabSz="828039">
              <a:lnSpc>
                <a:spcPct val="120000"/>
              </a:lnSpc>
              <a:defRPr sz="3500">
                <a:solidFill>
                  <a:srgbClr val="FFFFFF"/>
                </a:solidFill>
                <a:uFill>
                  <a:solidFill>
                    <a:srgbClr val="7030A0"/>
                  </a:solidFill>
                </a:uFill>
                <a:latin typeface="Avenir LT Pro 35 Light"/>
                <a:ea typeface="Avenir LT Pro 35 Light"/>
                <a:cs typeface="Avenir LT Pro 35 Light"/>
                <a:sym typeface="Avenir LT Pro 35 Light"/>
              </a:defRPr>
            </a:pPr>
            <a:r>
              <a:rPr lang="sv-SE" dirty="0">
                <a:latin typeface="Arial"/>
                <a:cs typeface="Arial"/>
              </a:rPr>
              <a:t>Vår utgångspunkt är att människor är starkare tillsammans och att samarbetslösningar är nyckeln till en hållbar framtid. </a:t>
            </a:r>
            <a:endParaRPr lang="sv-SE" dirty="0">
              <a:latin typeface="Arial" panose="020B0604020202020204" pitchFamily="34" charset="0"/>
              <a:cs typeface="Arial" panose="020B0604020202020204" pitchFamily="34" charset="0"/>
            </a:endParaRPr>
          </a:p>
          <a:p>
            <a:pPr algn="l" defTabSz="828039">
              <a:lnSpc>
                <a:spcPct val="120000"/>
              </a:lnSpc>
              <a:defRPr sz="3500">
                <a:solidFill>
                  <a:srgbClr val="FFFFFF"/>
                </a:solidFill>
                <a:uFill>
                  <a:solidFill>
                    <a:srgbClr val="7030A0"/>
                  </a:solidFill>
                </a:uFill>
                <a:latin typeface="Avenir LT Pro 35 Light"/>
                <a:ea typeface="Avenir LT Pro 35 Light"/>
                <a:cs typeface="Avenir LT Pro 35 Light"/>
                <a:sym typeface="Avenir LT Pro 35 Light"/>
              </a:defRPr>
            </a:pPr>
            <a:endParaRPr lang="sv-SE" dirty="0">
              <a:latin typeface="Arial" panose="020B0604020202020204" pitchFamily="34" charset="0"/>
              <a:cs typeface="Arial" panose="020B0604020202020204" pitchFamily="34" charset="0"/>
            </a:endParaRPr>
          </a:p>
          <a:p>
            <a:pPr algn="l" defTabSz="828039">
              <a:lnSpc>
                <a:spcPct val="120000"/>
              </a:lnSpc>
              <a:defRPr sz="3500">
                <a:solidFill>
                  <a:srgbClr val="FFFFFF"/>
                </a:solidFill>
                <a:uFill>
                  <a:solidFill>
                    <a:srgbClr val="7030A0"/>
                  </a:solidFill>
                </a:uFill>
                <a:latin typeface="Avenir LT Pro 35 Light"/>
                <a:ea typeface="Avenir LT Pro 35 Light"/>
                <a:cs typeface="Avenir LT Pro 35 Light"/>
                <a:sym typeface="Avenir LT Pro 35 Light"/>
              </a:defRPr>
            </a:pPr>
            <a:r>
              <a:rPr lang="sv-SE" dirty="0">
                <a:latin typeface="Arial"/>
                <a:cs typeface="Arial"/>
              </a:rPr>
              <a:t>Vi vill fortsätta utveckla vårt långsiktiga partnerskap med våra medlemsorganisationer, så att vi kan fortsätta arbeta för att minska hunger och fattigdom och verka för en hållbar landsbygd och värdiga boenden. </a:t>
            </a:r>
            <a:endParaRPr lang="sv-SE" dirty="0">
              <a:latin typeface="Arial" panose="020B0604020202020204" pitchFamily="34" charset="0"/>
              <a:cs typeface="Arial" panose="020B0604020202020204" pitchFamily="34" charset="0"/>
            </a:endParaRPr>
          </a:p>
          <a:p>
            <a:pPr algn="l" defTabSz="828039">
              <a:lnSpc>
                <a:spcPct val="120000"/>
              </a:lnSpc>
              <a:defRPr sz="3500">
                <a:solidFill>
                  <a:srgbClr val="FFFFFF"/>
                </a:solidFill>
                <a:uFill>
                  <a:solidFill>
                    <a:srgbClr val="7030A0"/>
                  </a:solidFill>
                </a:uFill>
                <a:latin typeface="Avenir LT Pro 35 Light"/>
                <a:ea typeface="Avenir LT Pro 35 Light"/>
                <a:cs typeface="Avenir LT Pro 35 Light"/>
                <a:sym typeface="Avenir LT Pro 35 Light"/>
              </a:defRPr>
            </a:pPr>
            <a:endParaRPr lang="sv-SE" dirty="0">
              <a:latin typeface="Arial" panose="020B0604020202020204" pitchFamily="34" charset="0"/>
              <a:cs typeface="Arial" panose="020B0604020202020204" pitchFamily="34" charset="0"/>
            </a:endParaRPr>
          </a:p>
          <a:p>
            <a:pPr algn="l" defTabSz="828039">
              <a:lnSpc>
                <a:spcPct val="120000"/>
              </a:lnSpc>
              <a:defRPr sz="3500">
                <a:solidFill>
                  <a:srgbClr val="FFFFFF"/>
                </a:solidFill>
                <a:uFill>
                  <a:solidFill>
                    <a:srgbClr val="7030A0"/>
                  </a:solidFill>
                </a:uFill>
                <a:latin typeface="Avenir LT Pro 35 Light"/>
                <a:ea typeface="Avenir LT Pro 35 Light"/>
                <a:cs typeface="Avenir LT Pro 35 Light"/>
                <a:sym typeface="Avenir LT Pro 35 Light"/>
              </a:defRPr>
            </a:pPr>
            <a:r>
              <a:rPr lang="sv-SE" dirty="0">
                <a:latin typeface="Arial"/>
                <a:cs typeface="Arial"/>
              </a:rPr>
              <a:t>Samtidigt bidrar ni till att uppfylla de globala utvecklingsmålen och ökar era intressenters engagemang och stolthet.</a:t>
            </a:r>
          </a:p>
        </p:txBody>
      </p:sp>
      <p:pic>
        <p:nvPicPr>
          <p:cNvPr id="164" name="WeEffect_srgb_neg.png" descr="WeEffect_srgb_neg.png"/>
          <p:cNvPicPr>
            <a:picLocks noChangeAspect="1"/>
          </p:cNvPicPr>
          <p:nvPr/>
        </p:nvPicPr>
        <p:blipFill>
          <a:blip r:embed="rId3"/>
          <a:stretch>
            <a:fillRect/>
          </a:stretch>
        </p:blipFill>
        <p:spPr>
          <a:xfrm>
            <a:off x="500076" y="12572726"/>
            <a:ext cx="2161576" cy="575638"/>
          </a:xfrm>
          <a:prstGeom prst="rect">
            <a:avLst/>
          </a:prstGeom>
          <a:ln w="12700">
            <a:miter lim="400000"/>
          </a:ln>
        </p:spPr>
      </p:pic>
      <p:sp>
        <p:nvSpPr>
          <p:cNvPr id="165" name="Tillsammans är vi starkare"/>
          <p:cNvSpPr txBox="1"/>
          <p:nvPr/>
        </p:nvSpPr>
        <p:spPr>
          <a:xfrm>
            <a:off x="3010329" y="2600174"/>
            <a:ext cx="7348165" cy="7950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spAutoFit/>
          </a:bodyPr>
          <a:lstStyle>
            <a:lvl1pPr algn="l" defTabSz="828039">
              <a:defRPr sz="4500">
                <a:solidFill>
                  <a:srgbClr val="FFFFFF"/>
                </a:solidFill>
                <a:latin typeface="Avenir LT Pro 55 Roman"/>
                <a:ea typeface="Avenir LT Pro 55 Roman"/>
                <a:cs typeface="Avenir LT Pro 55 Roman"/>
                <a:sym typeface="Avenir LT Pro 85 Heavy"/>
              </a:defRPr>
            </a:lvl1pPr>
          </a:lstStyle>
          <a:p>
            <a:r>
              <a:rPr lang="sv-SE" b="1">
                <a:latin typeface="Arial" panose="020B0604020202020204" pitchFamily="34" charset="0"/>
                <a:cs typeface="Arial" panose="020B0604020202020204" pitchFamily="34" charset="0"/>
              </a:rPr>
              <a:t>Tillsammans är vi starkare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50B9A9-CD8D-4862-A40F-9C98E5466A44}"/>
              </a:ext>
            </a:extLst>
          </p:cNvPr>
          <p:cNvSpPr txBox="1"/>
          <p:nvPr/>
        </p:nvSpPr>
        <p:spPr>
          <a:xfrm>
            <a:off x="1475875" y="10506651"/>
            <a:ext cx="10326789" cy="1373497"/>
          </a:xfrm>
          <a:prstGeom prst="round2DiagRect">
            <a:avLst/>
          </a:prstGeom>
          <a:solidFill>
            <a:srgbClr val="00BF99"/>
          </a:solidFill>
        </p:spPr>
        <p:txBody>
          <a:bodyPr wrap="square" rtlCol="0" anchor="ctr">
            <a:spAutoFit/>
          </a:bodyPr>
          <a:lstStyle/>
          <a:p>
            <a:pPr algn="ctr"/>
            <a:r>
              <a:rPr lang="sv-SE" sz="7467" dirty="0">
                <a:solidFill>
                  <a:schemeClr val="bg1"/>
                </a:solidFill>
              </a:rPr>
              <a:t>Rättighetsbaserat</a:t>
            </a:r>
            <a:endParaRPr lang="sv-SE" sz="7467" b="1" dirty="0">
              <a:solidFill>
                <a:schemeClr val="bg1"/>
              </a:solidFill>
            </a:endParaRPr>
          </a:p>
        </p:txBody>
      </p:sp>
      <p:sp>
        <p:nvSpPr>
          <p:cNvPr id="5" name="TextBox 4">
            <a:extLst>
              <a:ext uri="{FF2B5EF4-FFF2-40B4-BE49-F238E27FC236}">
                <a16:creationId xmlns:a16="http://schemas.microsoft.com/office/drawing/2014/main" id="{D59E7130-4EE5-47CC-B258-9C1DBA6689D8}"/>
              </a:ext>
            </a:extLst>
          </p:cNvPr>
          <p:cNvSpPr txBox="1"/>
          <p:nvPr/>
        </p:nvSpPr>
        <p:spPr>
          <a:xfrm>
            <a:off x="1475875" y="7234154"/>
            <a:ext cx="10326789" cy="2644838"/>
          </a:xfrm>
          <a:prstGeom prst="round2DiagRect">
            <a:avLst/>
          </a:prstGeom>
          <a:solidFill>
            <a:srgbClr val="FF5D05"/>
          </a:solidFill>
        </p:spPr>
        <p:txBody>
          <a:bodyPr wrap="square" rtlCol="0" anchor="ctr">
            <a:spAutoFit/>
          </a:bodyPr>
          <a:lstStyle>
            <a:defPPr>
              <a:defRPr lang="en-US"/>
            </a:defPPr>
            <a:lvl1pPr>
              <a:defRPr sz="2800" b="1">
                <a:solidFill>
                  <a:schemeClr val="bg1"/>
                </a:solidFill>
              </a:defRPr>
            </a:lvl1pPr>
          </a:lstStyle>
          <a:p>
            <a:pPr algn="ctr"/>
            <a:r>
              <a:rPr lang="sv-SE" sz="7467" b="0" dirty="0"/>
              <a:t>Demokrati och affärsmässighet</a:t>
            </a:r>
          </a:p>
        </p:txBody>
      </p:sp>
      <p:sp>
        <p:nvSpPr>
          <p:cNvPr id="6" name="TextBox 5">
            <a:extLst>
              <a:ext uri="{FF2B5EF4-FFF2-40B4-BE49-F238E27FC236}">
                <a16:creationId xmlns:a16="http://schemas.microsoft.com/office/drawing/2014/main" id="{6D1986FA-17FF-433F-A646-3C8BD4B1258B}"/>
              </a:ext>
            </a:extLst>
          </p:cNvPr>
          <p:cNvSpPr txBox="1"/>
          <p:nvPr/>
        </p:nvSpPr>
        <p:spPr>
          <a:xfrm>
            <a:off x="12581336" y="8463468"/>
            <a:ext cx="10326789" cy="3916179"/>
          </a:xfrm>
          <a:prstGeom prst="round2DiagRect">
            <a:avLst/>
          </a:prstGeom>
          <a:solidFill>
            <a:srgbClr val="00BF99"/>
          </a:solidFill>
        </p:spPr>
        <p:txBody>
          <a:bodyPr wrap="square" rtlCol="0" anchor="ctr">
            <a:spAutoFit/>
          </a:bodyPr>
          <a:lstStyle>
            <a:defPPr>
              <a:defRPr lang="en-US"/>
            </a:defPPr>
            <a:lvl1pPr>
              <a:defRPr sz="2800" b="1">
                <a:solidFill>
                  <a:schemeClr val="bg1"/>
                </a:solidFill>
              </a:defRPr>
            </a:lvl1pPr>
          </a:lstStyle>
          <a:p>
            <a:pPr algn="ctr">
              <a:defRPr/>
            </a:pPr>
            <a:r>
              <a:rPr lang="sv-SE" sz="7467" b="0" dirty="0"/>
              <a:t>Jämställdhet och kooperation i kombination</a:t>
            </a:r>
          </a:p>
        </p:txBody>
      </p:sp>
      <p:sp>
        <p:nvSpPr>
          <p:cNvPr id="7" name="TextBox 6">
            <a:extLst>
              <a:ext uri="{FF2B5EF4-FFF2-40B4-BE49-F238E27FC236}">
                <a16:creationId xmlns:a16="http://schemas.microsoft.com/office/drawing/2014/main" id="{E9ED5966-2695-4E96-AB58-109E3363232B}"/>
              </a:ext>
            </a:extLst>
          </p:cNvPr>
          <p:cNvSpPr txBox="1"/>
          <p:nvPr/>
        </p:nvSpPr>
        <p:spPr>
          <a:xfrm>
            <a:off x="12581336" y="3919660"/>
            <a:ext cx="10326789" cy="3916179"/>
          </a:xfrm>
          <a:prstGeom prst="round2DiagRect">
            <a:avLst/>
          </a:prstGeom>
          <a:solidFill>
            <a:srgbClr val="FF5D05"/>
          </a:solidFill>
        </p:spPr>
        <p:txBody>
          <a:bodyPr wrap="square" rtlCol="0" anchor="ctr">
            <a:spAutoFit/>
          </a:bodyPr>
          <a:lstStyle>
            <a:defPPr>
              <a:defRPr lang="en-US"/>
            </a:defPPr>
            <a:lvl1pPr>
              <a:defRPr sz="2800" b="1">
                <a:solidFill>
                  <a:schemeClr val="bg1"/>
                </a:solidFill>
              </a:defRPr>
            </a:lvl1pPr>
          </a:lstStyle>
          <a:p>
            <a:pPr algn="ctr"/>
            <a:r>
              <a:rPr lang="sv-SE" sz="7467" b="0" dirty="0"/>
              <a:t>Stöd till lokala, demokratiska partnerorganisationer </a:t>
            </a:r>
          </a:p>
        </p:txBody>
      </p:sp>
      <p:sp>
        <p:nvSpPr>
          <p:cNvPr id="9" name="TextBox 8">
            <a:extLst>
              <a:ext uri="{FF2B5EF4-FFF2-40B4-BE49-F238E27FC236}">
                <a16:creationId xmlns:a16="http://schemas.microsoft.com/office/drawing/2014/main" id="{AD30751A-C260-4101-AFB4-F76576A6E29A}"/>
              </a:ext>
            </a:extLst>
          </p:cNvPr>
          <p:cNvSpPr txBox="1"/>
          <p:nvPr/>
        </p:nvSpPr>
        <p:spPr>
          <a:xfrm>
            <a:off x="1475875" y="3326022"/>
            <a:ext cx="10326789" cy="3916179"/>
          </a:xfrm>
          <a:prstGeom prst="round2DiagRect">
            <a:avLst/>
          </a:prstGeom>
          <a:solidFill>
            <a:srgbClr val="00BF99"/>
          </a:solidFill>
        </p:spPr>
        <p:txBody>
          <a:bodyPr wrap="square" rtlCol="0" anchor="ctr">
            <a:spAutoFit/>
          </a:bodyPr>
          <a:lstStyle>
            <a:defPPr>
              <a:defRPr lang="en-US"/>
            </a:defPPr>
            <a:lvl1pPr>
              <a:defRPr sz="2800" b="1">
                <a:solidFill>
                  <a:schemeClr val="bg1"/>
                </a:solidFill>
              </a:defRPr>
            </a:lvl1pPr>
          </a:lstStyle>
          <a:p>
            <a:pPr algn="ctr">
              <a:defRPr/>
            </a:pPr>
            <a:r>
              <a:rPr lang="sv-SE" sz="7467" b="0" dirty="0"/>
              <a:t>Hjälp till självhjälp: hållbart och långsiktigt</a:t>
            </a:r>
          </a:p>
        </p:txBody>
      </p:sp>
      <p:sp>
        <p:nvSpPr>
          <p:cNvPr id="12" name="TextBox 11">
            <a:extLst>
              <a:ext uri="{FF2B5EF4-FFF2-40B4-BE49-F238E27FC236}">
                <a16:creationId xmlns:a16="http://schemas.microsoft.com/office/drawing/2014/main" id="{FD828CBE-5D1D-4E82-8BD3-D1ACB213615E}"/>
              </a:ext>
            </a:extLst>
          </p:cNvPr>
          <p:cNvSpPr txBox="1"/>
          <p:nvPr/>
        </p:nvSpPr>
        <p:spPr>
          <a:xfrm>
            <a:off x="4887830" y="341090"/>
            <a:ext cx="14608341" cy="3371136"/>
          </a:xfrm>
          <a:prstGeom prst="round2DiagRect">
            <a:avLst/>
          </a:prstGeom>
          <a:solidFill>
            <a:srgbClr val="FF5D05"/>
          </a:solidFill>
        </p:spPr>
        <p:txBody>
          <a:bodyPr wrap="square" rtlCol="0" anchor="ctr">
            <a:spAutoFit/>
          </a:bodyPr>
          <a:lstStyle>
            <a:defPPr>
              <a:defRPr lang="en-US"/>
            </a:defPPr>
            <a:lvl1pPr>
              <a:defRPr sz="2800" b="1">
                <a:solidFill>
                  <a:schemeClr val="bg1"/>
                </a:solidFill>
              </a:defRPr>
            </a:lvl1pPr>
          </a:lstStyle>
          <a:p>
            <a:pPr algn="ctr"/>
            <a:r>
              <a:rPr lang="sv-SE" sz="9600" dirty="0"/>
              <a:t>VARFÖR WE EFFECT?</a:t>
            </a:r>
          </a:p>
        </p:txBody>
      </p:sp>
    </p:spTree>
    <p:extLst>
      <p:ext uri="{BB962C8B-B14F-4D97-AF65-F5344CB8AC3E}">
        <p14:creationId xmlns:p14="http://schemas.microsoft.com/office/powerpoint/2010/main" val="664629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06267D21-E397-433E-BDCC-0C9DB6CFC01D}"/>
              </a:ext>
            </a:extLst>
          </p:cNvPr>
          <p:cNvSpPr>
            <a:spLocks noGrp="1"/>
          </p:cNvSpPr>
          <p:nvPr/>
        </p:nvSpPr>
        <p:spPr>
          <a:xfrm>
            <a:off x="1110109" y="9995876"/>
            <a:ext cx="11041131" cy="2802227"/>
          </a:xfrm>
          <a:prstGeom prst="round2DiagRect">
            <a:avLst/>
          </a:prstGeom>
          <a:solidFill>
            <a:schemeClr val="accent1"/>
          </a:solidFill>
        </p:spPr>
        <p:txBody>
          <a:bodyPr wrap="square" lIns="360000" tIns="360000" rIns="360000" bIns="360000" anchor="ctr" anchorCtr="1">
            <a:spAutoFit/>
          </a:bodyPr>
          <a:lstStyle>
            <a:lvl1pPr marL="0" indent="0" algn="l" rtl="0" eaLnBrk="1" fontAlgn="base" hangingPunct="1">
              <a:spcBef>
                <a:spcPct val="20000"/>
              </a:spcBef>
              <a:spcAft>
                <a:spcPct val="0"/>
              </a:spcAft>
              <a:buNone/>
              <a:defRPr sz="2800" b="1">
                <a:solidFill>
                  <a:schemeClr val="bg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500" b="0">
                <a:solidFill>
                  <a:schemeClr val="tx1">
                    <a:lumMod val="90000"/>
                    <a:lumOff val="10000"/>
                  </a:schemeClr>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0">
                <a:solidFill>
                  <a:schemeClr val="tx1">
                    <a:lumMod val="90000"/>
                    <a:lumOff val="10000"/>
                  </a:schemeClr>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500" b="0">
                <a:solidFill>
                  <a:schemeClr val="tx1">
                    <a:lumMod val="90000"/>
                    <a:lumOff val="10000"/>
                  </a:schemeClr>
                </a:solidFill>
                <a:latin typeface="Arial" panose="020B0604020202020204" pitchFamily="34" charset="0"/>
                <a:cs typeface="Arial" panose="020B0604020202020204" pitchFamily="34" charset="0"/>
              </a:defRPr>
            </a:lvl4pPr>
            <a:lvl5pPr marL="1828800" indent="0" algn="l" rtl="0" eaLnBrk="1" fontAlgn="base" hangingPunct="1">
              <a:spcBef>
                <a:spcPct val="20000"/>
              </a:spcBef>
              <a:spcAft>
                <a:spcPct val="0"/>
              </a:spcAft>
              <a:buNone/>
              <a:defRPr sz="1200" b="0">
                <a:solidFill>
                  <a:schemeClr val="tx1">
                    <a:lumMod val="90000"/>
                    <a:lumOff val="10000"/>
                  </a:schemeClr>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sv-SE" sz="5867" b="0" dirty="0"/>
              <a:t>Minskad fattigdom och ett mer rättvist samhälle</a:t>
            </a:r>
          </a:p>
        </p:txBody>
      </p:sp>
      <p:sp>
        <p:nvSpPr>
          <p:cNvPr id="18" name="Text Placeholder 3">
            <a:extLst>
              <a:ext uri="{FF2B5EF4-FFF2-40B4-BE49-F238E27FC236}">
                <a16:creationId xmlns:a16="http://schemas.microsoft.com/office/drawing/2014/main" id="{76752716-1D3B-4768-97B0-FF6F0EEBB43B}"/>
              </a:ext>
            </a:extLst>
          </p:cNvPr>
          <p:cNvSpPr>
            <a:spLocks noGrp="1"/>
          </p:cNvSpPr>
          <p:nvPr/>
        </p:nvSpPr>
        <p:spPr>
          <a:xfrm>
            <a:off x="12582844" y="9895987"/>
            <a:ext cx="10863981" cy="2802227"/>
          </a:xfrm>
          <a:prstGeom prst="round2DiagRect">
            <a:avLst/>
          </a:prstGeom>
          <a:solidFill>
            <a:schemeClr val="accent3"/>
          </a:solidFill>
        </p:spPr>
        <p:txBody>
          <a:bodyPr wrap="square" lIns="360000" tIns="360000" rIns="360000" bIns="360000" anchor="ctr" anchorCtr="1">
            <a:spAutoFit/>
          </a:bodyPr>
          <a:lstStyle>
            <a:lvl1pPr marL="0" indent="0" algn="l" rtl="0" eaLnBrk="1" fontAlgn="base" hangingPunct="1">
              <a:spcBef>
                <a:spcPct val="20000"/>
              </a:spcBef>
              <a:spcAft>
                <a:spcPct val="0"/>
              </a:spcAft>
              <a:buNone/>
              <a:defRPr sz="2800" b="1">
                <a:solidFill>
                  <a:schemeClr val="bg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500" b="0">
                <a:solidFill>
                  <a:schemeClr val="tx1">
                    <a:lumMod val="90000"/>
                    <a:lumOff val="10000"/>
                  </a:schemeClr>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0">
                <a:solidFill>
                  <a:schemeClr val="tx1">
                    <a:lumMod val="90000"/>
                    <a:lumOff val="10000"/>
                  </a:schemeClr>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500" b="0">
                <a:solidFill>
                  <a:schemeClr val="tx1">
                    <a:lumMod val="90000"/>
                    <a:lumOff val="10000"/>
                  </a:schemeClr>
                </a:solidFill>
                <a:latin typeface="Arial" panose="020B0604020202020204" pitchFamily="34" charset="0"/>
                <a:cs typeface="Arial" panose="020B0604020202020204" pitchFamily="34" charset="0"/>
              </a:defRPr>
            </a:lvl4pPr>
            <a:lvl5pPr marL="1828800" indent="0" algn="l" rtl="0" eaLnBrk="1" fontAlgn="base" hangingPunct="1">
              <a:spcBef>
                <a:spcPct val="20000"/>
              </a:spcBef>
              <a:spcAft>
                <a:spcPct val="0"/>
              </a:spcAft>
              <a:buNone/>
              <a:defRPr sz="1200" b="0">
                <a:solidFill>
                  <a:schemeClr val="tx1">
                    <a:lumMod val="90000"/>
                    <a:lumOff val="10000"/>
                  </a:schemeClr>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sv-SE" sz="5867" b="0" dirty="0"/>
              <a:t>…att leverera efterfrågade tjänster till medlemmarna</a:t>
            </a:r>
          </a:p>
        </p:txBody>
      </p:sp>
      <p:sp>
        <p:nvSpPr>
          <p:cNvPr id="20" name="Text Placeholder 5">
            <a:extLst>
              <a:ext uri="{FF2B5EF4-FFF2-40B4-BE49-F238E27FC236}">
                <a16:creationId xmlns:a16="http://schemas.microsoft.com/office/drawing/2014/main" id="{55F30D77-FB74-4AF4-86D3-FE1F210A20B2}"/>
              </a:ext>
            </a:extLst>
          </p:cNvPr>
          <p:cNvSpPr>
            <a:spLocks noGrp="1"/>
          </p:cNvSpPr>
          <p:nvPr/>
        </p:nvSpPr>
        <p:spPr>
          <a:xfrm>
            <a:off x="12525037" y="6539843"/>
            <a:ext cx="10983515" cy="2802085"/>
          </a:xfrm>
          <a:prstGeom prst="round2DiagRect">
            <a:avLst/>
          </a:prstGeom>
          <a:solidFill>
            <a:schemeClr val="accent5"/>
          </a:solidFill>
        </p:spPr>
        <p:txBody>
          <a:bodyPr wrap="square" lIns="360000" tIns="96000" rIns="360000" bIns="96000" anchor="ctr" anchorCtr="1">
            <a:noAutofit/>
          </a:bodyPr>
          <a:lstStyle>
            <a:lvl1pPr marL="0" indent="0" algn="l" rtl="0" eaLnBrk="1" fontAlgn="base" hangingPunct="1">
              <a:spcBef>
                <a:spcPct val="20000"/>
              </a:spcBef>
              <a:spcAft>
                <a:spcPct val="0"/>
              </a:spcAft>
              <a:buNone/>
              <a:defRPr sz="2800" b="1">
                <a:solidFill>
                  <a:schemeClr val="bg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500" b="0">
                <a:solidFill>
                  <a:schemeClr val="tx1">
                    <a:lumMod val="90000"/>
                    <a:lumOff val="10000"/>
                  </a:schemeClr>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0">
                <a:solidFill>
                  <a:schemeClr val="tx1">
                    <a:lumMod val="90000"/>
                    <a:lumOff val="10000"/>
                  </a:schemeClr>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500" b="0">
                <a:solidFill>
                  <a:schemeClr val="tx1">
                    <a:lumMod val="90000"/>
                    <a:lumOff val="10000"/>
                  </a:schemeClr>
                </a:solidFill>
                <a:latin typeface="Arial" panose="020B0604020202020204" pitchFamily="34" charset="0"/>
                <a:cs typeface="Arial" panose="020B0604020202020204" pitchFamily="34" charset="0"/>
              </a:defRPr>
            </a:lvl4pPr>
            <a:lvl5pPr marL="1828800" indent="0" algn="l" rtl="0" eaLnBrk="1" fontAlgn="base" hangingPunct="1">
              <a:spcBef>
                <a:spcPct val="20000"/>
              </a:spcBef>
              <a:spcAft>
                <a:spcPct val="0"/>
              </a:spcAft>
              <a:buNone/>
              <a:defRPr sz="1200" b="0">
                <a:solidFill>
                  <a:schemeClr val="tx1">
                    <a:lumMod val="90000"/>
                    <a:lumOff val="10000"/>
                  </a:schemeClr>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sv-SE" sz="5867" b="0" dirty="0"/>
              <a:t>…att försvara medlemmars rättigheter och påverka politiska beslut</a:t>
            </a:r>
          </a:p>
        </p:txBody>
      </p:sp>
      <p:sp>
        <p:nvSpPr>
          <p:cNvPr id="19" name="Text Placeholder 4">
            <a:extLst>
              <a:ext uri="{FF2B5EF4-FFF2-40B4-BE49-F238E27FC236}">
                <a16:creationId xmlns:a16="http://schemas.microsoft.com/office/drawing/2014/main" id="{AEDABEC0-E296-4E6B-8795-7D08AD076E5D}"/>
              </a:ext>
            </a:extLst>
          </p:cNvPr>
          <p:cNvSpPr>
            <a:spLocks noGrp="1"/>
          </p:cNvSpPr>
          <p:nvPr/>
        </p:nvSpPr>
        <p:spPr>
          <a:xfrm>
            <a:off x="1110109" y="6040306"/>
            <a:ext cx="10983515" cy="3801153"/>
          </a:xfrm>
          <a:prstGeom prst="round2DiagRect">
            <a:avLst/>
          </a:prstGeom>
          <a:solidFill>
            <a:schemeClr val="accent3"/>
          </a:solidFill>
        </p:spPr>
        <p:txBody>
          <a:bodyPr wrap="square" lIns="360000" tIns="360000" rIns="360000" bIns="360000" anchor="ctr" anchorCtr="1">
            <a:spAutoFit/>
          </a:bodyPr>
          <a:lstStyle>
            <a:lvl1pPr marL="0" indent="0" algn="l" rtl="0" eaLnBrk="1" fontAlgn="base" hangingPunct="1">
              <a:spcBef>
                <a:spcPct val="20000"/>
              </a:spcBef>
              <a:spcAft>
                <a:spcPct val="0"/>
              </a:spcAft>
              <a:buNone/>
              <a:defRPr sz="2800" b="1">
                <a:solidFill>
                  <a:schemeClr val="bg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500" b="0">
                <a:solidFill>
                  <a:schemeClr val="tx1">
                    <a:lumMod val="90000"/>
                    <a:lumOff val="10000"/>
                  </a:schemeClr>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0">
                <a:solidFill>
                  <a:schemeClr val="tx1">
                    <a:lumMod val="90000"/>
                    <a:lumOff val="10000"/>
                  </a:schemeClr>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500" b="0">
                <a:solidFill>
                  <a:schemeClr val="tx1">
                    <a:lumMod val="90000"/>
                    <a:lumOff val="10000"/>
                  </a:schemeClr>
                </a:solidFill>
                <a:latin typeface="Arial" panose="020B0604020202020204" pitchFamily="34" charset="0"/>
                <a:cs typeface="Arial" panose="020B0604020202020204" pitchFamily="34" charset="0"/>
              </a:defRPr>
            </a:lvl4pPr>
            <a:lvl5pPr marL="1828800" indent="0" algn="l" rtl="0" eaLnBrk="1" fontAlgn="base" hangingPunct="1">
              <a:spcBef>
                <a:spcPct val="20000"/>
              </a:spcBef>
              <a:spcAft>
                <a:spcPct val="0"/>
              </a:spcAft>
              <a:buNone/>
              <a:defRPr sz="1200" b="0">
                <a:solidFill>
                  <a:schemeClr val="tx1">
                    <a:lumMod val="90000"/>
                    <a:lumOff val="10000"/>
                  </a:schemeClr>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sv-SE" sz="5867" b="0" dirty="0"/>
              <a:t>Stärkt organisatorisk förmåga hos organisationen…</a:t>
            </a:r>
          </a:p>
        </p:txBody>
      </p:sp>
      <p:sp>
        <p:nvSpPr>
          <p:cNvPr id="21" name="Text Placeholder 1">
            <a:extLst>
              <a:ext uri="{FF2B5EF4-FFF2-40B4-BE49-F238E27FC236}">
                <a16:creationId xmlns:a16="http://schemas.microsoft.com/office/drawing/2014/main" id="{D59EF6DD-CB60-4AED-A28D-84B1B3ECDA6C}"/>
              </a:ext>
            </a:extLst>
          </p:cNvPr>
          <p:cNvSpPr txBox="1">
            <a:spLocks/>
          </p:cNvSpPr>
          <p:nvPr/>
        </p:nvSpPr>
        <p:spPr>
          <a:xfrm>
            <a:off x="12540469" y="3155632"/>
            <a:ext cx="10983515" cy="2830075"/>
          </a:xfrm>
          <a:prstGeom prst="round2DiagRect">
            <a:avLst/>
          </a:prstGeom>
          <a:solidFill>
            <a:schemeClr val="accent1"/>
          </a:solidFill>
        </p:spPr>
        <p:txBody>
          <a:bodyPr wrap="square" lIns="360000" tIns="360000" rIns="360000" bIns="360000" anchor="ctr" anchorCtr="1">
            <a:noAutofit/>
          </a:bodyPr>
          <a:lstStyle>
            <a:defPPr>
              <a:defRPr lang="sv-SE"/>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pPr algn="ctr"/>
            <a:r>
              <a:rPr lang="sv-SE" sz="5867" kern="0" dirty="0">
                <a:solidFill>
                  <a:schemeClr val="bg1"/>
                </a:solidFill>
                <a:latin typeface="Arial" panose="020B0604020202020204" pitchFamily="34" charset="0"/>
                <a:cs typeface="Arial" panose="020B0604020202020204" pitchFamily="34" charset="0"/>
              </a:rPr>
              <a:t>Partnerorganisation</a:t>
            </a:r>
          </a:p>
        </p:txBody>
      </p:sp>
      <p:sp>
        <p:nvSpPr>
          <p:cNvPr id="16" name="Text Placeholder 1">
            <a:extLst>
              <a:ext uri="{FF2B5EF4-FFF2-40B4-BE49-F238E27FC236}">
                <a16:creationId xmlns:a16="http://schemas.microsoft.com/office/drawing/2014/main" id="{4109DE1E-48EB-4513-AB2C-4B71E25D348A}"/>
              </a:ext>
            </a:extLst>
          </p:cNvPr>
          <p:cNvSpPr>
            <a:spLocks noGrp="1"/>
          </p:cNvSpPr>
          <p:nvPr/>
        </p:nvSpPr>
        <p:spPr>
          <a:xfrm>
            <a:off x="1153421" y="2684090"/>
            <a:ext cx="10940203" cy="3801153"/>
          </a:xfrm>
          <a:prstGeom prst="round2DiagRect">
            <a:avLst/>
          </a:prstGeom>
          <a:solidFill>
            <a:schemeClr val="accent5"/>
          </a:solidFill>
        </p:spPr>
        <p:txBody>
          <a:bodyPr wrap="square" lIns="360000" tIns="360000" rIns="360000" bIns="360000" anchor="ctr" anchorCtr="1">
            <a:spAutoFit/>
          </a:bodyPr>
          <a:lstStyle>
            <a:lvl1pPr marL="0" indent="0" algn="l" rtl="0" eaLnBrk="1" fontAlgn="base" hangingPunct="1">
              <a:spcBef>
                <a:spcPct val="20000"/>
              </a:spcBef>
              <a:spcAft>
                <a:spcPct val="0"/>
              </a:spcAft>
              <a:buNone/>
              <a:defRPr sz="2800" b="1">
                <a:solidFill>
                  <a:schemeClr val="bg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500" b="0">
                <a:solidFill>
                  <a:schemeClr val="tx1">
                    <a:lumMod val="90000"/>
                    <a:lumOff val="10000"/>
                  </a:schemeClr>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0">
                <a:solidFill>
                  <a:schemeClr val="tx1">
                    <a:lumMod val="90000"/>
                    <a:lumOff val="10000"/>
                  </a:schemeClr>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500" b="0">
                <a:solidFill>
                  <a:schemeClr val="tx1">
                    <a:lumMod val="90000"/>
                    <a:lumOff val="10000"/>
                  </a:schemeClr>
                </a:solidFill>
                <a:latin typeface="Arial" panose="020B0604020202020204" pitchFamily="34" charset="0"/>
                <a:cs typeface="Arial" panose="020B0604020202020204" pitchFamily="34" charset="0"/>
              </a:defRPr>
            </a:lvl4pPr>
            <a:lvl5pPr marL="1828800" indent="0" algn="l" rtl="0" eaLnBrk="1" fontAlgn="base" hangingPunct="1">
              <a:spcBef>
                <a:spcPct val="20000"/>
              </a:spcBef>
              <a:spcAft>
                <a:spcPct val="0"/>
              </a:spcAft>
              <a:buNone/>
              <a:defRPr sz="1200" b="0">
                <a:solidFill>
                  <a:schemeClr val="tx1">
                    <a:lumMod val="90000"/>
                    <a:lumOff val="10000"/>
                  </a:schemeClr>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sv-SE" sz="5867" b="0" dirty="0"/>
              <a:t>We Effect bidrar med tekniskt och ekonomiskt stöd</a:t>
            </a:r>
          </a:p>
        </p:txBody>
      </p:sp>
      <p:sp>
        <p:nvSpPr>
          <p:cNvPr id="6" name="Title 5">
            <a:extLst>
              <a:ext uri="{FF2B5EF4-FFF2-40B4-BE49-F238E27FC236}">
                <a16:creationId xmlns:a16="http://schemas.microsoft.com/office/drawing/2014/main" id="{37903971-649D-4349-AFD5-58C5B20F1A50}"/>
              </a:ext>
            </a:extLst>
          </p:cNvPr>
          <p:cNvSpPr>
            <a:spLocks noGrp="1"/>
          </p:cNvSpPr>
          <p:nvPr>
            <p:ph type="title"/>
          </p:nvPr>
        </p:nvSpPr>
        <p:spPr/>
        <p:txBody>
          <a:bodyPr/>
          <a:lstStyle/>
          <a:p>
            <a:r>
              <a:rPr lang="sv-SE" dirty="0"/>
              <a:t>FÖRÄNDRINGSTEORIN</a:t>
            </a:r>
          </a:p>
        </p:txBody>
      </p:sp>
      <p:sp>
        <p:nvSpPr>
          <p:cNvPr id="3" name="Arrow: Right 2">
            <a:extLst>
              <a:ext uri="{FF2B5EF4-FFF2-40B4-BE49-F238E27FC236}">
                <a16:creationId xmlns:a16="http://schemas.microsoft.com/office/drawing/2014/main" id="{5A627141-1E52-49DA-8031-A05A2146B42D}"/>
              </a:ext>
            </a:extLst>
          </p:cNvPr>
          <p:cNvSpPr/>
          <p:nvPr/>
        </p:nvSpPr>
        <p:spPr>
          <a:xfrm>
            <a:off x="11655824" y="4332224"/>
            <a:ext cx="887691" cy="91053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12" name="Arrow: Right 11">
            <a:extLst>
              <a:ext uri="{FF2B5EF4-FFF2-40B4-BE49-F238E27FC236}">
                <a16:creationId xmlns:a16="http://schemas.microsoft.com/office/drawing/2014/main" id="{D1A5CA9F-F208-4DC1-8B52-1B2B00C8889A}"/>
              </a:ext>
            </a:extLst>
          </p:cNvPr>
          <p:cNvSpPr/>
          <p:nvPr/>
        </p:nvSpPr>
        <p:spPr>
          <a:xfrm rot="7892546">
            <a:off x="11842264" y="5540767"/>
            <a:ext cx="1509525" cy="88359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13" name="Arrow: Right 12">
            <a:extLst>
              <a:ext uri="{FF2B5EF4-FFF2-40B4-BE49-F238E27FC236}">
                <a16:creationId xmlns:a16="http://schemas.microsoft.com/office/drawing/2014/main" id="{A9E9C3AE-2455-4C48-A8DF-B644313C1560}"/>
              </a:ext>
            </a:extLst>
          </p:cNvPr>
          <p:cNvSpPr/>
          <p:nvPr/>
        </p:nvSpPr>
        <p:spPr>
          <a:xfrm>
            <a:off x="11668287" y="7471208"/>
            <a:ext cx="865224" cy="91053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14" name="Arrow: Right 13">
            <a:extLst>
              <a:ext uri="{FF2B5EF4-FFF2-40B4-BE49-F238E27FC236}">
                <a16:creationId xmlns:a16="http://schemas.microsoft.com/office/drawing/2014/main" id="{6DF23F2B-4BD0-48AB-8E3B-0E52C5E13D7D}"/>
              </a:ext>
            </a:extLst>
          </p:cNvPr>
          <p:cNvSpPr/>
          <p:nvPr/>
        </p:nvSpPr>
        <p:spPr>
          <a:xfrm rot="5400000">
            <a:off x="17485117" y="9382539"/>
            <a:ext cx="1049440" cy="91053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15" name="Arrow: Right 14">
            <a:extLst>
              <a:ext uri="{FF2B5EF4-FFF2-40B4-BE49-F238E27FC236}">
                <a16:creationId xmlns:a16="http://schemas.microsoft.com/office/drawing/2014/main" id="{038B34D6-5804-4221-8ED8-15A80740EBA0}"/>
              </a:ext>
            </a:extLst>
          </p:cNvPr>
          <p:cNvSpPr/>
          <p:nvPr/>
        </p:nvSpPr>
        <p:spPr>
          <a:xfrm rot="10800000">
            <a:off x="12149756" y="10941717"/>
            <a:ext cx="865224" cy="91053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Tree>
    <p:extLst>
      <p:ext uri="{BB962C8B-B14F-4D97-AF65-F5344CB8AC3E}">
        <p14:creationId xmlns:p14="http://schemas.microsoft.com/office/powerpoint/2010/main" val="2364531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1479207-31D0-47A2-B2B1-66F2129A0596}"/>
              </a:ext>
            </a:extLst>
          </p:cNvPr>
          <p:cNvPicPr>
            <a:picLocks noChangeAspect="1"/>
          </p:cNvPicPr>
          <p:nvPr/>
        </p:nvPicPr>
        <p:blipFill>
          <a:blip r:embed="rId2"/>
          <a:stretch>
            <a:fillRect/>
          </a:stretch>
        </p:blipFill>
        <p:spPr>
          <a:xfrm>
            <a:off x="3314450" y="0"/>
            <a:ext cx="17755101" cy="13716000"/>
          </a:xfrm>
          <a:prstGeom prst="rect">
            <a:avLst/>
          </a:prstGeom>
        </p:spPr>
      </p:pic>
    </p:spTree>
    <p:extLst>
      <p:ext uri="{BB962C8B-B14F-4D97-AF65-F5344CB8AC3E}">
        <p14:creationId xmlns:p14="http://schemas.microsoft.com/office/powerpoint/2010/main" val="3066599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0E5E20-D0F4-4888-B0C4-A5CE67AE1A49}"/>
              </a:ext>
            </a:extLst>
          </p:cNvPr>
          <p:cNvSpPr txBox="1"/>
          <p:nvPr/>
        </p:nvSpPr>
        <p:spPr>
          <a:xfrm>
            <a:off x="6589696" y="6362189"/>
            <a:ext cx="11338560" cy="3371136"/>
          </a:xfrm>
          <a:prstGeom prst="round2DiagRect">
            <a:avLst/>
          </a:prstGeom>
          <a:solidFill>
            <a:srgbClr val="00BF99"/>
          </a:solidFill>
        </p:spPr>
        <p:txBody>
          <a:bodyPr wrap="square" rtlCol="0" anchor="ctr">
            <a:spAutoFit/>
          </a:bodyPr>
          <a:lstStyle/>
          <a:p>
            <a:pPr algn="ctr"/>
            <a:r>
              <a:rPr lang="sv-SE" sz="9600" b="1" dirty="0">
                <a:solidFill>
                  <a:schemeClr val="bg1"/>
                </a:solidFill>
              </a:rPr>
              <a:t>Hjälp till självhjälp</a:t>
            </a:r>
          </a:p>
        </p:txBody>
      </p:sp>
      <p:sp>
        <p:nvSpPr>
          <p:cNvPr id="6" name="TextBox 5">
            <a:extLst>
              <a:ext uri="{FF2B5EF4-FFF2-40B4-BE49-F238E27FC236}">
                <a16:creationId xmlns:a16="http://schemas.microsoft.com/office/drawing/2014/main" id="{D91DE0C7-1026-4AE0-A8EB-984068ED817D}"/>
              </a:ext>
            </a:extLst>
          </p:cNvPr>
          <p:cNvSpPr txBox="1"/>
          <p:nvPr/>
        </p:nvSpPr>
        <p:spPr>
          <a:xfrm>
            <a:off x="6589696" y="4555840"/>
            <a:ext cx="11338560" cy="1736646"/>
          </a:xfrm>
          <a:prstGeom prst="round2DiagRect">
            <a:avLst/>
          </a:prstGeom>
          <a:solidFill>
            <a:srgbClr val="FF5D05"/>
          </a:solidFill>
        </p:spPr>
        <p:txBody>
          <a:bodyPr wrap="square" rtlCol="0" anchor="ctr">
            <a:spAutoFit/>
          </a:bodyPr>
          <a:lstStyle>
            <a:defPPr>
              <a:defRPr lang="en-US"/>
            </a:defPPr>
            <a:lvl1pPr>
              <a:defRPr sz="2800" b="1">
                <a:solidFill>
                  <a:schemeClr val="bg1"/>
                </a:solidFill>
              </a:defRPr>
            </a:lvl1pPr>
          </a:lstStyle>
          <a:p>
            <a:pPr algn="ctr"/>
            <a:r>
              <a:rPr lang="sv-SE" sz="9600" dirty="0"/>
              <a:t>Kooperativ</a:t>
            </a:r>
          </a:p>
        </p:txBody>
      </p:sp>
      <p:sp>
        <p:nvSpPr>
          <p:cNvPr id="7" name="TextBox 6">
            <a:extLst>
              <a:ext uri="{FF2B5EF4-FFF2-40B4-BE49-F238E27FC236}">
                <a16:creationId xmlns:a16="http://schemas.microsoft.com/office/drawing/2014/main" id="{9296CEDE-1D05-46CC-B2C5-6650AFBD4F21}"/>
              </a:ext>
            </a:extLst>
          </p:cNvPr>
          <p:cNvSpPr txBox="1"/>
          <p:nvPr/>
        </p:nvSpPr>
        <p:spPr>
          <a:xfrm>
            <a:off x="6522720" y="1925021"/>
            <a:ext cx="11338560" cy="1736646"/>
          </a:xfrm>
          <a:prstGeom prst="round2DiagRect">
            <a:avLst/>
          </a:prstGeom>
          <a:solidFill>
            <a:srgbClr val="00BF99"/>
          </a:solidFill>
        </p:spPr>
        <p:txBody>
          <a:bodyPr wrap="square" rtlCol="0" anchor="ctr">
            <a:spAutoFit/>
          </a:bodyPr>
          <a:lstStyle>
            <a:defPPr>
              <a:defRPr lang="en-US"/>
            </a:defPPr>
            <a:lvl1pPr>
              <a:defRPr sz="2800" b="1">
                <a:solidFill>
                  <a:schemeClr val="bg1"/>
                </a:solidFill>
              </a:defRPr>
            </a:lvl1pPr>
          </a:lstStyle>
          <a:p>
            <a:pPr algn="ctr"/>
            <a:r>
              <a:rPr lang="sv-SE" sz="9600" dirty="0"/>
              <a:t>Jämställdhet</a:t>
            </a:r>
          </a:p>
        </p:txBody>
      </p:sp>
      <p:sp>
        <p:nvSpPr>
          <p:cNvPr id="8" name="TextBox 7">
            <a:extLst>
              <a:ext uri="{FF2B5EF4-FFF2-40B4-BE49-F238E27FC236}">
                <a16:creationId xmlns:a16="http://schemas.microsoft.com/office/drawing/2014/main" id="{FD830D52-6419-4298-8E5A-66B54D55B4FF}"/>
              </a:ext>
            </a:extLst>
          </p:cNvPr>
          <p:cNvSpPr txBox="1"/>
          <p:nvPr/>
        </p:nvSpPr>
        <p:spPr>
          <a:xfrm>
            <a:off x="6522720" y="9817480"/>
            <a:ext cx="11338560" cy="1736646"/>
          </a:xfrm>
          <a:prstGeom prst="round2DiagRect">
            <a:avLst/>
          </a:prstGeom>
          <a:solidFill>
            <a:srgbClr val="FF5D05"/>
          </a:solidFill>
        </p:spPr>
        <p:txBody>
          <a:bodyPr wrap="square" rtlCol="0" anchor="ctr">
            <a:spAutoFit/>
          </a:bodyPr>
          <a:lstStyle>
            <a:defPPr>
              <a:defRPr lang="en-US"/>
            </a:defPPr>
            <a:lvl1pPr>
              <a:defRPr sz="2800" b="1">
                <a:solidFill>
                  <a:schemeClr val="bg1"/>
                </a:solidFill>
              </a:defRPr>
            </a:lvl1pPr>
          </a:lstStyle>
          <a:p>
            <a:pPr algn="ctr"/>
            <a:r>
              <a:rPr lang="sv-SE" sz="9600" dirty="0"/>
              <a:t>Långsiktighet</a:t>
            </a:r>
          </a:p>
        </p:txBody>
      </p:sp>
      <p:sp>
        <p:nvSpPr>
          <p:cNvPr id="11" name="Rectangle: Diagonal Corners Rounded 10">
            <a:extLst>
              <a:ext uri="{FF2B5EF4-FFF2-40B4-BE49-F238E27FC236}">
                <a16:creationId xmlns:a16="http://schemas.microsoft.com/office/drawing/2014/main" id="{12E40EFB-27C6-4167-B2D8-6E550CBC48D4}"/>
              </a:ext>
            </a:extLst>
          </p:cNvPr>
          <p:cNvSpPr/>
          <p:nvPr/>
        </p:nvSpPr>
        <p:spPr>
          <a:xfrm>
            <a:off x="-10477848" y="-67965"/>
            <a:ext cx="1460501" cy="1684592"/>
          </a:xfrm>
          <a:prstGeom prst="round2DiagRect">
            <a:avLst/>
          </a:prstGeom>
          <a:solidFill>
            <a:srgbClr val="703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12" name="Rectangle: Diagonal Corners Rounded 11">
            <a:extLst>
              <a:ext uri="{FF2B5EF4-FFF2-40B4-BE49-F238E27FC236}">
                <a16:creationId xmlns:a16="http://schemas.microsoft.com/office/drawing/2014/main" id="{1664E2ED-54F5-481F-A4A8-4A8F497464C0}"/>
              </a:ext>
            </a:extLst>
          </p:cNvPr>
          <p:cNvSpPr/>
          <p:nvPr/>
        </p:nvSpPr>
        <p:spPr>
          <a:xfrm>
            <a:off x="-10614213" y="2381645"/>
            <a:ext cx="1460501" cy="1684592"/>
          </a:xfrm>
          <a:prstGeom prst="round2DiagRect">
            <a:avLst/>
          </a:prstGeom>
          <a:solidFill>
            <a:srgbClr val="006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13" name="Rectangle: Diagonal Corners Rounded 12">
            <a:extLst>
              <a:ext uri="{FF2B5EF4-FFF2-40B4-BE49-F238E27FC236}">
                <a16:creationId xmlns:a16="http://schemas.microsoft.com/office/drawing/2014/main" id="{996A57B2-85AF-4EB6-BD5F-729787D06D60}"/>
              </a:ext>
            </a:extLst>
          </p:cNvPr>
          <p:cNvSpPr/>
          <p:nvPr/>
        </p:nvSpPr>
        <p:spPr>
          <a:xfrm>
            <a:off x="-8364240" y="2331560"/>
            <a:ext cx="1460501" cy="1684592"/>
          </a:xfrm>
          <a:prstGeom prst="round2DiagRect">
            <a:avLst/>
          </a:prstGeom>
          <a:solidFill>
            <a:srgbClr val="00BF9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6400"/>
          </a:p>
        </p:txBody>
      </p:sp>
      <p:sp>
        <p:nvSpPr>
          <p:cNvPr id="14" name="Rectangle: Diagonal Corners Rounded 13">
            <a:extLst>
              <a:ext uri="{FF2B5EF4-FFF2-40B4-BE49-F238E27FC236}">
                <a16:creationId xmlns:a16="http://schemas.microsoft.com/office/drawing/2014/main" id="{7D5C91C3-11F4-4CE4-BD4A-D12008124751}"/>
              </a:ext>
            </a:extLst>
          </p:cNvPr>
          <p:cNvSpPr/>
          <p:nvPr/>
        </p:nvSpPr>
        <p:spPr>
          <a:xfrm>
            <a:off x="-5903152" y="2381645"/>
            <a:ext cx="1460501" cy="1684592"/>
          </a:xfrm>
          <a:prstGeom prst="round2DiagRect">
            <a:avLst/>
          </a:prstGeom>
          <a:solidFill>
            <a:srgbClr val="8E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15" name="Rectangle: Diagonal Corners Rounded 14">
            <a:extLst>
              <a:ext uri="{FF2B5EF4-FFF2-40B4-BE49-F238E27FC236}">
                <a16:creationId xmlns:a16="http://schemas.microsoft.com/office/drawing/2014/main" id="{A211BBD4-581D-440B-BE6C-50B9C0FCD00A}"/>
              </a:ext>
            </a:extLst>
          </p:cNvPr>
          <p:cNvSpPr/>
          <p:nvPr/>
        </p:nvSpPr>
        <p:spPr>
          <a:xfrm>
            <a:off x="-10572760" y="4670328"/>
            <a:ext cx="1460501" cy="1684592"/>
          </a:xfrm>
          <a:prstGeom prst="round2DiagRect">
            <a:avLst/>
          </a:prstGeom>
          <a:solidFill>
            <a:srgbClr val="FF5D0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6400"/>
          </a:p>
        </p:txBody>
      </p:sp>
      <p:sp>
        <p:nvSpPr>
          <p:cNvPr id="16" name="Rectangle: Diagonal Corners Rounded 15">
            <a:extLst>
              <a:ext uri="{FF2B5EF4-FFF2-40B4-BE49-F238E27FC236}">
                <a16:creationId xmlns:a16="http://schemas.microsoft.com/office/drawing/2014/main" id="{2E443DCD-C10C-44CA-AC23-87FFB7F6F27E}"/>
              </a:ext>
            </a:extLst>
          </p:cNvPr>
          <p:cNvSpPr/>
          <p:nvPr/>
        </p:nvSpPr>
        <p:spPr>
          <a:xfrm>
            <a:off x="-8467109" y="4596256"/>
            <a:ext cx="1460501" cy="1684592"/>
          </a:xfrm>
          <a:prstGeom prst="round2DiagRect">
            <a:avLst/>
          </a:prstGeom>
          <a:solidFill>
            <a:srgbClr val="FFF15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6400"/>
          </a:p>
        </p:txBody>
      </p:sp>
      <p:sp>
        <p:nvSpPr>
          <p:cNvPr id="17" name="Rectangle: Diagonal Corners Rounded 16">
            <a:extLst>
              <a:ext uri="{FF2B5EF4-FFF2-40B4-BE49-F238E27FC236}">
                <a16:creationId xmlns:a16="http://schemas.microsoft.com/office/drawing/2014/main" id="{3EFFEF29-FFB0-47B9-9AA3-F07A1BF8D7A4}"/>
              </a:ext>
            </a:extLst>
          </p:cNvPr>
          <p:cNvSpPr/>
          <p:nvPr/>
        </p:nvSpPr>
        <p:spPr>
          <a:xfrm>
            <a:off x="-10614213" y="7541085"/>
            <a:ext cx="1460501" cy="1684592"/>
          </a:xfrm>
          <a:prstGeom prst="round2Diag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18" name="Rectangle: Diagonal Corners Rounded 17">
            <a:extLst>
              <a:ext uri="{FF2B5EF4-FFF2-40B4-BE49-F238E27FC236}">
                <a16:creationId xmlns:a16="http://schemas.microsoft.com/office/drawing/2014/main" id="{F2A76FCC-B0C3-4A8B-B84A-3AC8BF176AA4}"/>
              </a:ext>
            </a:extLst>
          </p:cNvPr>
          <p:cNvSpPr/>
          <p:nvPr/>
        </p:nvSpPr>
        <p:spPr>
          <a:xfrm>
            <a:off x="-8467109" y="7611957"/>
            <a:ext cx="1460501" cy="1684592"/>
          </a:xfrm>
          <a:prstGeom prst="round2DiagRect">
            <a:avLst/>
          </a:prstGeom>
          <a:solidFill>
            <a:srgbClr val="FFF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19" name="Rectangle: Diagonal Corners Rounded 18">
            <a:extLst>
              <a:ext uri="{FF2B5EF4-FFF2-40B4-BE49-F238E27FC236}">
                <a16:creationId xmlns:a16="http://schemas.microsoft.com/office/drawing/2014/main" id="{58BC9262-0E9F-43BF-BFF5-805CD796FC07}"/>
              </a:ext>
            </a:extLst>
          </p:cNvPr>
          <p:cNvSpPr/>
          <p:nvPr/>
        </p:nvSpPr>
        <p:spPr>
          <a:xfrm>
            <a:off x="-6239850" y="7662744"/>
            <a:ext cx="1460501" cy="1684592"/>
          </a:xfrm>
          <a:prstGeom prst="round2Diag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20" name="Rectangle: Diagonal Corners Rounded 19">
            <a:extLst>
              <a:ext uri="{FF2B5EF4-FFF2-40B4-BE49-F238E27FC236}">
                <a16:creationId xmlns:a16="http://schemas.microsoft.com/office/drawing/2014/main" id="{A9FFA614-78BB-4A60-A91A-109AA5FAAF58}"/>
              </a:ext>
            </a:extLst>
          </p:cNvPr>
          <p:cNvSpPr/>
          <p:nvPr/>
        </p:nvSpPr>
        <p:spPr>
          <a:xfrm>
            <a:off x="-10548648" y="10250917"/>
            <a:ext cx="1460501" cy="1684592"/>
          </a:xfrm>
          <a:prstGeom prst="round2DiagRect">
            <a:avLst/>
          </a:prstGeom>
          <a:solidFill>
            <a:srgbClr val="FFF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Tree>
    <p:extLst>
      <p:ext uri="{BB962C8B-B14F-4D97-AF65-F5344CB8AC3E}">
        <p14:creationId xmlns:p14="http://schemas.microsoft.com/office/powerpoint/2010/main" val="2564488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EA4FDB-7F9B-13BC-0AA7-1F5EBBC7042C}"/>
              </a:ext>
            </a:extLst>
          </p:cNvPr>
          <p:cNvSpPr>
            <a:spLocks noGrp="1"/>
          </p:cNvSpPr>
          <p:nvPr>
            <p:ph type="title"/>
          </p:nvPr>
        </p:nvSpPr>
        <p:spPr/>
        <p:txBody>
          <a:bodyPr/>
          <a:lstStyle/>
          <a:p>
            <a:pPr algn="ctr"/>
            <a:br>
              <a:rPr lang="sv-SE" sz="8800" dirty="0"/>
            </a:br>
            <a:br>
              <a:rPr lang="sv-SE" sz="8800" dirty="0"/>
            </a:br>
            <a:r>
              <a:rPr lang="sv-SE" sz="8800" dirty="0"/>
              <a:t>#StrongerTogether</a:t>
            </a:r>
            <a:br>
              <a:rPr lang="sv-SE" sz="8800" dirty="0"/>
            </a:br>
            <a:r>
              <a:rPr lang="sv-SE" sz="8800" dirty="0"/>
              <a:t>2023-2027</a:t>
            </a:r>
            <a:br>
              <a:rPr lang="sv-SE" sz="8800" dirty="0"/>
            </a:br>
            <a:r>
              <a:rPr lang="sv-SE" b="0" dirty="0"/>
              <a:t>- vår utgångspunkt</a:t>
            </a:r>
          </a:p>
        </p:txBody>
      </p:sp>
      <p:pic>
        <p:nvPicPr>
          <p:cNvPr id="8" name="Picture Placeholder 7">
            <a:extLst>
              <a:ext uri="{FF2B5EF4-FFF2-40B4-BE49-F238E27FC236}">
                <a16:creationId xmlns:a16="http://schemas.microsoft.com/office/drawing/2014/main" id="{9C28A82F-5B00-1D64-15DF-FDA0702C00D3}"/>
              </a:ext>
            </a:extLst>
          </p:cNvPr>
          <p:cNvPicPr>
            <a:picLocks noGrp="1" noChangeAspect="1"/>
          </p:cNvPicPr>
          <p:nvPr>
            <p:ph type="pic" sz="quarter" idx="17"/>
          </p:nvPr>
        </p:nvPicPr>
        <p:blipFill>
          <a:blip r:embed="rId3"/>
          <a:srcRect t="1060" b="1060"/>
          <a:stretch>
            <a:fillRect/>
          </a:stretch>
        </p:blipFill>
        <p:spPr>
          <a:prstGeom prst="rect">
            <a:avLst/>
          </a:prstGeom>
        </p:spPr>
      </p:pic>
    </p:spTree>
    <p:extLst>
      <p:ext uri="{BB962C8B-B14F-4D97-AF65-F5344CB8AC3E}">
        <p14:creationId xmlns:p14="http://schemas.microsoft.com/office/powerpoint/2010/main" val="42787174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F59FFA-6BCE-460B-A81B-88EFC56482EE}"/>
              </a:ext>
            </a:extLst>
          </p:cNvPr>
          <p:cNvSpPr>
            <a:spLocks noGrp="1"/>
          </p:cNvSpPr>
          <p:nvPr>
            <p:ph type="title"/>
          </p:nvPr>
        </p:nvSpPr>
        <p:spPr>
          <a:xfrm>
            <a:off x="1579035" y="1360697"/>
            <a:ext cx="19321536" cy="1794936"/>
          </a:xfrm>
        </p:spPr>
        <p:txBody>
          <a:bodyPr/>
          <a:lstStyle/>
          <a:p>
            <a:r>
              <a:rPr lang="sv-SE" sz="6600" dirty="0">
                <a:latin typeface="Avenir 65 Medium" panose="020B0800000000000000" pitchFamily="34" charset="0"/>
              </a:rPr>
              <a:t>WE EFFECTS VAD, HUR, VARFÖR.</a:t>
            </a:r>
            <a:endParaRPr lang="sv-SE" sz="6600" dirty="0"/>
          </a:p>
        </p:txBody>
      </p:sp>
      <p:graphicFrame>
        <p:nvGraphicFramePr>
          <p:cNvPr id="4" name="Diagram 3">
            <a:extLst>
              <a:ext uri="{FF2B5EF4-FFF2-40B4-BE49-F238E27FC236}">
                <a16:creationId xmlns:a16="http://schemas.microsoft.com/office/drawing/2014/main" id="{D37FF458-A3B2-48C6-AAFC-096934F48435}"/>
              </a:ext>
            </a:extLst>
          </p:cNvPr>
          <p:cNvGraphicFramePr/>
          <p:nvPr/>
        </p:nvGraphicFramePr>
        <p:xfrm>
          <a:off x="2155022" y="3199620"/>
          <a:ext cx="20073957" cy="9983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2903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karta&#10;&#10;Automatiskt genererad beskrivning">
            <a:extLst>
              <a:ext uri="{FF2B5EF4-FFF2-40B4-BE49-F238E27FC236}">
                <a16:creationId xmlns:a16="http://schemas.microsoft.com/office/drawing/2014/main" id="{D9A4B5F0-6BF5-4910-B862-070EA915D6C3}"/>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182514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B500830C-7E10-4E4E-ACCD-29D62010278D}"/>
              </a:ext>
            </a:extLst>
          </p:cNvPr>
          <p:cNvSpPr/>
          <p:nvPr/>
        </p:nvSpPr>
        <p:spPr>
          <a:xfrm>
            <a:off x="680483" y="3740050"/>
            <a:ext cx="11296368" cy="4370274"/>
          </a:xfrm>
          <a:prstGeom prst="round2DiagRect">
            <a:avLst/>
          </a:prstGeom>
          <a:solidFill>
            <a:srgbClr val="FF5D05"/>
          </a:solidFill>
        </p:spPr>
        <p:txBody>
          <a:bodyPr wrap="square" rtlCol="0" anchor="ctr">
            <a:spAutoFit/>
          </a:bodyPr>
          <a:lstStyle/>
          <a:p>
            <a:r>
              <a:rPr lang="sv-SE" sz="7467" b="1" dirty="0">
                <a:solidFill>
                  <a:schemeClr val="bg1"/>
                </a:solidFill>
                <a:latin typeface="Arial" panose="020B0604020202020204" pitchFamily="34" charset="0"/>
              </a:rPr>
              <a:t>AFRIKA</a:t>
            </a:r>
          </a:p>
          <a:p>
            <a:r>
              <a:rPr lang="sv-SE" sz="5867" dirty="0">
                <a:solidFill>
                  <a:schemeClr val="bg1"/>
                </a:solidFill>
              </a:rPr>
              <a:t>Stärka rättigheterna för människor i fattigdom i östra och södra Afrika.</a:t>
            </a:r>
          </a:p>
        </p:txBody>
      </p:sp>
      <p:sp>
        <p:nvSpPr>
          <p:cNvPr id="7" name="Rounded Rectangle 4">
            <a:extLst>
              <a:ext uri="{FF2B5EF4-FFF2-40B4-BE49-F238E27FC236}">
                <a16:creationId xmlns:a16="http://schemas.microsoft.com/office/drawing/2014/main" id="{799600D4-1183-4850-B4C5-8E2381616830}"/>
              </a:ext>
            </a:extLst>
          </p:cNvPr>
          <p:cNvSpPr/>
          <p:nvPr/>
        </p:nvSpPr>
        <p:spPr>
          <a:xfrm>
            <a:off x="680484" y="8780180"/>
            <a:ext cx="11296365" cy="4370274"/>
          </a:xfrm>
          <a:prstGeom prst="round2DiagRect">
            <a:avLst/>
          </a:prstGeom>
          <a:solidFill>
            <a:srgbClr val="FF5D05"/>
          </a:solidFill>
        </p:spPr>
        <p:txBody>
          <a:bodyPr wrap="square" rtlCol="0" anchor="ctr">
            <a:spAutoFit/>
          </a:bodyPr>
          <a:lstStyle/>
          <a:p>
            <a:r>
              <a:rPr lang="sv-SE" sz="7467" b="1" dirty="0">
                <a:solidFill>
                  <a:schemeClr val="bg1"/>
                </a:solidFill>
                <a:latin typeface="Arial" panose="020B0604020202020204" pitchFamily="34" charset="0"/>
              </a:rPr>
              <a:t>EUROPA</a:t>
            </a:r>
          </a:p>
          <a:p>
            <a:r>
              <a:rPr lang="sv-SE" sz="5867" dirty="0">
                <a:solidFill>
                  <a:schemeClr val="bg1"/>
                </a:solidFill>
              </a:rPr>
              <a:t>Fokus främst på landsbygds-utveckling, försoning och jämställdhet.</a:t>
            </a:r>
          </a:p>
        </p:txBody>
      </p:sp>
      <p:sp>
        <p:nvSpPr>
          <p:cNvPr id="10" name="TextBox 9">
            <a:extLst>
              <a:ext uri="{FF2B5EF4-FFF2-40B4-BE49-F238E27FC236}">
                <a16:creationId xmlns:a16="http://schemas.microsoft.com/office/drawing/2014/main" id="{9FF45687-4D1E-4D28-B65F-430EB604049D}"/>
              </a:ext>
            </a:extLst>
          </p:cNvPr>
          <p:cNvSpPr txBox="1"/>
          <p:nvPr/>
        </p:nvSpPr>
        <p:spPr>
          <a:xfrm>
            <a:off x="12407151" y="8978433"/>
            <a:ext cx="11324723" cy="4370274"/>
          </a:xfrm>
          <a:prstGeom prst="round2DiagRect">
            <a:avLst/>
          </a:prstGeom>
          <a:solidFill>
            <a:srgbClr val="FF5D05"/>
          </a:solidFill>
        </p:spPr>
        <p:txBody>
          <a:bodyPr wrap="square" rtlCol="0" anchor="ctr">
            <a:spAutoFit/>
          </a:bodyPr>
          <a:lstStyle>
            <a:defPPr>
              <a:defRPr lang="en-US"/>
            </a:defPPr>
            <a:lvl1pPr>
              <a:defRPr sz="2800" b="0">
                <a:solidFill>
                  <a:srgbClr val="3E0FF4"/>
                </a:solidFill>
              </a:defRPr>
            </a:lvl1pPr>
          </a:lstStyle>
          <a:p>
            <a:r>
              <a:rPr lang="sv-SE" sz="7467" b="1" dirty="0">
                <a:solidFill>
                  <a:schemeClr val="bg1"/>
                </a:solidFill>
              </a:rPr>
              <a:t>ASIEN</a:t>
            </a:r>
          </a:p>
          <a:p>
            <a:r>
              <a:rPr lang="nl-NL" sz="5867" dirty="0">
                <a:solidFill>
                  <a:schemeClr val="bg1"/>
                </a:solidFill>
              </a:rPr>
              <a:t>Stöd till </a:t>
            </a:r>
            <a:r>
              <a:rPr lang="sv-SE" sz="5867" dirty="0">
                <a:solidFill>
                  <a:schemeClr val="bg1"/>
                </a:solidFill>
              </a:rPr>
              <a:t>kvinnors rättigheter, ett hållbart jordbruk och människors rätt till bostad.</a:t>
            </a:r>
          </a:p>
        </p:txBody>
      </p:sp>
      <p:sp>
        <p:nvSpPr>
          <p:cNvPr id="11" name="TextBox 10">
            <a:extLst>
              <a:ext uri="{FF2B5EF4-FFF2-40B4-BE49-F238E27FC236}">
                <a16:creationId xmlns:a16="http://schemas.microsoft.com/office/drawing/2014/main" id="{0BBA3EA2-DE41-45C1-B046-F980598D2AAB}"/>
              </a:ext>
            </a:extLst>
          </p:cNvPr>
          <p:cNvSpPr txBox="1"/>
          <p:nvPr/>
        </p:nvSpPr>
        <p:spPr>
          <a:xfrm>
            <a:off x="12407149" y="3240583"/>
            <a:ext cx="11296368" cy="5369201"/>
          </a:xfrm>
          <a:prstGeom prst="round2DiagRect">
            <a:avLst/>
          </a:prstGeom>
          <a:solidFill>
            <a:srgbClr val="FF5D05"/>
          </a:solidFill>
        </p:spPr>
        <p:txBody>
          <a:bodyPr wrap="square" rtlCol="0" anchor="ctr">
            <a:spAutoFit/>
          </a:bodyPr>
          <a:lstStyle>
            <a:defPPr>
              <a:defRPr lang="en-US"/>
            </a:defPPr>
            <a:lvl1pPr>
              <a:defRPr sz="2800" b="1">
                <a:solidFill>
                  <a:schemeClr val="bg1"/>
                </a:solidFill>
              </a:defRPr>
            </a:lvl1pPr>
          </a:lstStyle>
          <a:p>
            <a:r>
              <a:rPr lang="sv-SE" sz="7467" dirty="0"/>
              <a:t>LATINAMERIKA</a:t>
            </a:r>
          </a:p>
          <a:p>
            <a:r>
              <a:rPr lang="sv-SE" sz="5867" b="0" dirty="0"/>
              <a:t>Stöd till människor som vill organisera sig och kräva sin rätt till mat, bostad och ett jämställt liv.</a:t>
            </a:r>
          </a:p>
        </p:txBody>
      </p:sp>
      <p:sp>
        <p:nvSpPr>
          <p:cNvPr id="13" name="Title 12">
            <a:extLst>
              <a:ext uri="{FF2B5EF4-FFF2-40B4-BE49-F238E27FC236}">
                <a16:creationId xmlns:a16="http://schemas.microsoft.com/office/drawing/2014/main" id="{09554EB5-6EC0-45DE-A781-44DC8E1A703D}"/>
              </a:ext>
            </a:extLst>
          </p:cNvPr>
          <p:cNvSpPr>
            <a:spLocks noGrp="1"/>
          </p:cNvSpPr>
          <p:nvPr>
            <p:ph type="title"/>
          </p:nvPr>
        </p:nvSpPr>
        <p:spPr/>
        <p:txBody>
          <a:bodyPr/>
          <a:lstStyle/>
          <a:p>
            <a:r>
              <a:rPr lang="sv-SE" dirty="0"/>
              <a:t>ARBETET I REGIONERNA</a:t>
            </a:r>
          </a:p>
        </p:txBody>
      </p:sp>
    </p:spTree>
    <p:extLst>
      <p:ext uri="{BB962C8B-B14F-4D97-AF65-F5344CB8AC3E}">
        <p14:creationId xmlns:p14="http://schemas.microsoft.com/office/powerpoint/2010/main" val="398515447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22FD0BAD-CDBB-4122-90D3-A0242B580EB4}"/>
              </a:ext>
            </a:extLst>
          </p:cNvPr>
          <p:cNvSpPr>
            <a:spLocks noGrp="1"/>
          </p:cNvSpPr>
          <p:nvPr/>
        </p:nvSpPr>
        <p:spPr>
          <a:xfrm>
            <a:off x="1580776" y="3178260"/>
            <a:ext cx="8257637" cy="2802227"/>
          </a:xfrm>
          <a:prstGeom prst="round2DiagRect">
            <a:avLst/>
          </a:prstGeom>
          <a:solidFill>
            <a:schemeClr val="accent5"/>
          </a:solidFill>
        </p:spPr>
        <p:txBody>
          <a:bodyPr wrap="square" lIns="360000" tIns="360000" rIns="360000" bIns="360000" anchor="ctr" anchorCtr="1">
            <a:spAutoFit/>
          </a:bodyPr>
          <a:lstStyle>
            <a:lvl1pPr marL="0" indent="0" algn="l" rtl="0" eaLnBrk="1" fontAlgn="base" hangingPunct="1">
              <a:spcBef>
                <a:spcPct val="20000"/>
              </a:spcBef>
              <a:spcAft>
                <a:spcPct val="0"/>
              </a:spcAft>
              <a:buNone/>
              <a:defRPr sz="2800" b="1">
                <a:solidFill>
                  <a:schemeClr val="bg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500" b="0">
                <a:solidFill>
                  <a:schemeClr val="tx1">
                    <a:lumMod val="90000"/>
                    <a:lumOff val="10000"/>
                  </a:schemeClr>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0">
                <a:solidFill>
                  <a:schemeClr val="tx1">
                    <a:lumMod val="90000"/>
                    <a:lumOff val="10000"/>
                  </a:schemeClr>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500" b="0">
                <a:solidFill>
                  <a:schemeClr val="tx1">
                    <a:lumMod val="90000"/>
                    <a:lumOff val="10000"/>
                  </a:schemeClr>
                </a:solidFill>
                <a:latin typeface="Arial" panose="020B0604020202020204" pitchFamily="34" charset="0"/>
                <a:cs typeface="Arial" panose="020B0604020202020204" pitchFamily="34" charset="0"/>
              </a:defRPr>
            </a:lvl4pPr>
            <a:lvl5pPr marL="1828800" indent="0" algn="l" rtl="0" eaLnBrk="1" fontAlgn="base" hangingPunct="1">
              <a:spcBef>
                <a:spcPct val="20000"/>
              </a:spcBef>
              <a:spcAft>
                <a:spcPct val="0"/>
              </a:spcAft>
              <a:buNone/>
              <a:defRPr sz="1200" b="0">
                <a:solidFill>
                  <a:schemeClr val="tx1">
                    <a:lumMod val="90000"/>
                    <a:lumOff val="10000"/>
                  </a:schemeClr>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sv-SE" sz="5867" b="0" dirty="0"/>
              <a:t>Generalsekreterare: Anna Tibblin</a:t>
            </a:r>
          </a:p>
        </p:txBody>
      </p:sp>
      <p:sp>
        <p:nvSpPr>
          <p:cNvPr id="4" name="Text Placeholder 2">
            <a:extLst>
              <a:ext uri="{FF2B5EF4-FFF2-40B4-BE49-F238E27FC236}">
                <a16:creationId xmlns:a16="http://schemas.microsoft.com/office/drawing/2014/main" id="{4AE5292D-C522-4550-8DC1-7583B13FE05E}"/>
              </a:ext>
            </a:extLst>
          </p:cNvPr>
          <p:cNvSpPr>
            <a:spLocks noGrp="1"/>
          </p:cNvSpPr>
          <p:nvPr/>
        </p:nvSpPr>
        <p:spPr>
          <a:xfrm>
            <a:off x="1537463" y="9890697"/>
            <a:ext cx="8300952" cy="3001998"/>
          </a:xfrm>
          <a:prstGeom prst="round2DiagRect">
            <a:avLst/>
          </a:prstGeom>
          <a:solidFill>
            <a:schemeClr val="accent1"/>
          </a:solidFill>
        </p:spPr>
        <p:txBody>
          <a:bodyPr wrap="square" lIns="360000" tIns="360000" rIns="360000" bIns="360000" anchor="ctr" anchorCtr="1">
            <a:spAutoFit/>
          </a:bodyPr>
          <a:lstStyle>
            <a:lvl1pPr marL="0" indent="0" algn="l" rtl="0" eaLnBrk="1" fontAlgn="base" hangingPunct="1">
              <a:spcBef>
                <a:spcPct val="20000"/>
              </a:spcBef>
              <a:spcAft>
                <a:spcPct val="0"/>
              </a:spcAft>
              <a:buNone/>
              <a:defRPr sz="2800" b="1">
                <a:solidFill>
                  <a:schemeClr val="bg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500" b="0">
                <a:solidFill>
                  <a:schemeClr val="tx1">
                    <a:lumMod val="90000"/>
                    <a:lumOff val="10000"/>
                  </a:schemeClr>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0">
                <a:solidFill>
                  <a:schemeClr val="tx1">
                    <a:lumMod val="90000"/>
                    <a:lumOff val="10000"/>
                  </a:schemeClr>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500" b="0">
                <a:solidFill>
                  <a:schemeClr val="tx1">
                    <a:lumMod val="90000"/>
                    <a:lumOff val="10000"/>
                  </a:schemeClr>
                </a:solidFill>
                <a:latin typeface="Arial" panose="020B0604020202020204" pitchFamily="34" charset="0"/>
                <a:cs typeface="Arial" panose="020B0604020202020204" pitchFamily="34" charset="0"/>
              </a:defRPr>
            </a:lvl4pPr>
            <a:lvl5pPr marL="1828800" indent="0" algn="l" rtl="0" eaLnBrk="1" fontAlgn="base" hangingPunct="1">
              <a:spcBef>
                <a:spcPct val="20000"/>
              </a:spcBef>
              <a:spcAft>
                <a:spcPct val="0"/>
              </a:spcAft>
              <a:buNone/>
              <a:defRPr sz="1200" b="0">
                <a:solidFill>
                  <a:schemeClr val="tx1">
                    <a:lumMod val="90000"/>
                    <a:lumOff val="10000"/>
                  </a:schemeClr>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sv-SE" sz="5867" b="0" dirty="0"/>
              <a:t>Antal länder: </a:t>
            </a:r>
          </a:p>
          <a:p>
            <a:pPr algn="ctr"/>
            <a:r>
              <a:rPr lang="sv-SE" sz="5867" b="0" dirty="0"/>
              <a:t>20</a:t>
            </a:r>
          </a:p>
        </p:txBody>
      </p:sp>
      <p:sp>
        <p:nvSpPr>
          <p:cNvPr id="5" name="Text Placeholder 3">
            <a:extLst>
              <a:ext uri="{FF2B5EF4-FFF2-40B4-BE49-F238E27FC236}">
                <a16:creationId xmlns:a16="http://schemas.microsoft.com/office/drawing/2014/main" id="{18DF59A3-0213-437F-8F76-6F569B4CBD54}"/>
              </a:ext>
            </a:extLst>
          </p:cNvPr>
          <p:cNvSpPr>
            <a:spLocks noGrp="1"/>
          </p:cNvSpPr>
          <p:nvPr/>
        </p:nvSpPr>
        <p:spPr>
          <a:xfrm>
            <a:off x="10234771" y="9890695"/>
            <a:ext cx="12159931" cy="2802227"/>
          </a:xfrm>
          <a:prstGeom prst="round2DiagRect">
            <a:avLst/>
          </a:prstGeom>
          <a:solidFill>
            <a:schemeClr val="accent3"/>
          </a:solidFill>
        </p:spPr>
        <p:txBody>
          <a:bodyPr wrap="square" lIns="360000" tIns="360000" rIns="360000" bIns="360000" anchor="ctr" anchorCtr="1">
            <a:spAutoFit/>
          </a:bodyPr>
          <a:lstStyle>
            <a:lvl1pPr marL="0" indent="0" algn="l" rtl="0" eaLnBrk="1" fontAlgn="base" hangingPunct="1">
              <a:spcBef>
                <a:spcPct val="20000"/>
              </a:spcBef>
              <a:spcAft>
                <a:spcPct val="0"/>
              </a:spcAft>
              <a:buNone/>
              <a:defRPr sz="2800" b="1">
                <a:solidFill>
                  <a:schemeClr val="bg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500" b="0">
                <a:solidFill>
                  <a:schemeClr val="tx1">
                    <a:lumMod val="90000"/>
                    <a:lumOff val="10000"/>
                  </a:schemeClr>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0">
                <a:solidFill>
                  <a:schemeClr val="tx1">
                    <a:lumMod val="90000"/>
                    <a:lumOff val="10000"/>
                  </a:schemeClr>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500" b="0">
                <a:solidFill>
                  <a:schemeClr val="tx1">
                    <a:lumMod val="90000"/>
                    <a:lumOff val="10000"/>
                  </a:schemeClr>
                </a:solidFill>
                <a:latin typeface="Arial" panose="020B0604020202020204" pitchFamily="34" charset="0"/>
                <a:cs typeface="Arial" panose="020B0604020202020204" pitchFamily="34" charset="0"/>
              </a:defRPr>
            </a:lvl4pPr>
            <a:lvl5pPr marL="1828800" indent="0" algn="l" rtl="0" eaLnBrk="1" fontAlgn="base" hangingPunct="1">
              <a:spcBef>
                <a:spcPct val="20000"/>
              </a:spcBef>
              <a:spcAft>
                <a:spcPct val="0"/>
              </a:spcAft>
              <a:buNone/>
              <a:defRPr sz="1200" b="0">
                <a:solidFill>
                  <a:schemeClr val="tx1">
                    <a:lumMod val="90000"/>
                    <a:lumOff val="10000"/>
                  </a:schemeClr>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sv-SE" sz="5867" b="0" dirty="0"/>
              <a:t>Antal partnerorganisationer: 		drygt 180</a:t>
            </a:r>
          </a:p>
        </p:txBody>
      </p:sp>
      <p:sp>
        <p:nvSpPr>
          <p:cNvPr id="6" name="Text Placeholder 4">
            <a:extLst>
              <a:ext uri="{FF2B5EF4-FFF2-40B4-BE49-F238E27FC236}">
                <a16:creationId xmlns:a16="http://schemas.microsoft.com/office/drawing/2014/main" id="{B6BBC17D-5E63-46F0-98B4-35AC5EC6AA32}"/>
              </a:ext>
            </a:extLst>
          </p:cNvPr>
          <p:cNvSpPr>
            <a:spLocks noGrp="1"/>
          </p:cNvSpPr>
          <p:nvPr/>
        </p:nvSpPr>
        <p:spPr>
          <a:xfrm>
            <a:off x="1537463" y="6434590"/>
            <a:ext cx="8300952" cy="3001998"/>
          </a:xfrm>
          <a:prstGeom prst="round2DiagRect">
            <a:avLst/>
          </a:prstGeom>
          <a:solidFill>
            <a:schemeClr val="accent3"/>
          </a:solidFill>
        </p:spPr>
        <p:txBody>
          <a:bodyPr wrap="square" lIns="360000" tIns="360000" rIns="360000" bIns="360000" anchor="ctr" anchorCtr="1">
            <a:spAutoFit/>
          </a:bodyPr>
          <a:lstStyle>
            <a:lvl1pPr marL="0" indent="0" algn="l" rtl="0" eaLnBrk="1" fontAlgn="base" hangingPunct="1">
              <a:spcBef>
                <a:spcPct val="20000"/>
              </a:spcBef>
              <a:spcAft>
                <a:spcPct val="0"/>
              </a:spcAft>
              <a:buNone/>
              <a:defRPr sz="2800" b="1">
                <a:solidFill>
                  <a:schemeClr val="bg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500" b="0">
                <a:solidFill>
                  <a:schemeClr val="tx1">
                    <a:lumMod val="90000"/>
                    <a:lumOff val="10000"/>
                  </a:schemeClr>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0">
                <a:solidFill>
                  <a:schemeClr val="tx1">
                    <a:lumMod val="90000"/>
                    <a:lumOff val="10000"/>
                  </a:schemeClr>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500" b="0">
                <a:solidFill>
                  <a:schemeClr val="tx1">
                    <a:lumMod val="90000"/>
                    <a:lumOff val="10000"/>
                  </a:schemeClr>
                </a:solidFill>
                <a:latin typeface="Arial" panose="020B0604020202020204" pitchFamily="34" charset="0"/>
                <a:cs typeface="Arial" panose="020B0604020202020204" pitchFamily="34" charset="0"/>
              </a:defRPr>
            </a:lvl4pPr>
            <a:lvl5pPr marL="1828800" indent="0" algn="l" rtl="0" eaLnBrk="1" fontAlgn="base" hangingPunct="1">
              <a:spcBef>
                <a:spcPct val="20000"/>
              </a:spcBef>
              <a:spcAft>
                <a:spcPct val="0"/>
              </a:spcAft>
              <a:buNone/>
              <a:defRPr sz="1200" b="0">
                <a:solidFill>
                  <a:schemeClr val="tx1">
                    <a:lumMod val="90000"/>
                    <a:lumOff val="10000"/>
                  </a:schemeClr>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sv-SE" sz="5867" b="0" dirty="0"/>
              <a:t>Antal anställda:</a:t>
            </a:r>
          </a:p>
          <a:p>
            <a:pPr algn="ctr"/>
            <a:r>
              <a:rPr lang="sv-SE" sz="5867" b="0" dirty="0"/>
              <a:t>ca 200</a:t>
            </a:r>
          </a:p>
        </p:txBody>
      </p:sp>
      <p:sp>
        <p:nvSpPr>
          <p:cNvPr id="7" name="Text Placeholder 5">
            <a:extLst>
              <a:ext uri="{FF2B5EF4-FFF2-40B4-BE49-F238E27FC236}">
                <a16:creationId xmlns:a16="http://schemas.microsoft.com/office/drawing/2014/main" id="{9DBA6787-9A0C-4A0A-954F-8FD5BAA497D2}"/>
              </a:ext>
            </a:extLst>
          </p:cNvPr>
          <p:cNvSpPr>
            <a:spLocks noGrp="1"/>
          </p:cNvSpPr>
          <p:nvPr/>
        </p:nvSpPr>
        <p:spPr>
          <a:xfrm>
            <a:off x="10234771" y="6534475"/>
            <a:ext cx="12159931" cy="2802227"/>
          </a:xfrm>
          <a:prstGeom prst="round2DiagRect">
            <a:avLst/>
          </a:prstGeom>
          <a:solidFill>
            <a:schemeClr val="accent5"/>
          </a:solidFill>
        </p:spPr>
        <p:txBody>
          <a:bodyPr wrap="square" lIns="360000" tIns="360000" rIns="360000" bIns="360000" anchor="ctr" anchorCtr="1">
            <a:spAutoFit/>
          </a:bodyPr>
          <a:lstStyle>
            <a:lvl1pPr marL="0" indent="0" algn="l" rtl="0" eaLnBrk="1" fontAlgn="base" hangingPunct="1">
              <a:spcBef>
                <a:spcPct val="20000"/>
              </a:spcBef>
              <a:spcAft>
                <a:spcPct val="0"/>
              </a:spcAft>
              <a:buNone/>
              <a:defRPr sz="2800" b="1">
                <a:solidFill>
                  <a:schemeClr val="bg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500" b="0">
                <a:solidFill>
                  <a:schemeClr val="tx1">
                    <a:lumMod val="90000"/>
                    <a:lumOff val="10000"/>
                  </a:schemeClr>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0">
                <a:solidFill>
                  <a:schemeClr val="tx1">
                    <a:lumMod val="90000"/>
                    <a:lumOff val="10000"/>
                  </a:schemeClr>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500" b="0">
                <a:solidFill>
                  <a:schemeClr val="tx1">
                    <a:lumMod val="90000"/>
                    <a:lumOff val="10000"/>
                  </a:schemeClr>
                </a:solidFill>
                <a:latin typeface="Arial" panose="020B0604020202020204" pitchFamily="34" charset="0"/>
                <a:cs typeface="Arial" panose="020B0604020202020204" pitchFamily="34" charset="0"/>
              </a:defRPr>
            </a:lvl4pPr>
            <a:lvl5pPr marL="1828800" indent="0" algn="l" rtl="0" eaLnBrk="1" fontAlgn="base" hangingPunct="1">
              <a:spcBef>
                <a:spcPct val="20000"/>
              </a:spcBef>
              <a:spcAft>
                <a:spcPct val="0"/>
              </a:spcAft>
              <a:buNone/>
              <a:defRPr sz="1200" b="0">
                <a:solidFill>
                  <a:schemeClr val="tx1">
                    <a:lumMod val="90000"/>
                    <a:lumOff val="10000"/>
                  </a:schemeClr>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sv-SE" sz="5867" b="0" dirty="0"/>
              <a:t>Antal medlemsorganisationer:   ca 60</a:t>
            </a:r>
          </a:p>
        </p:txBody>
      </p:sp>
      <p:sp>
        <p:nvSpPr>
          <p:cNvPr id="8" name="Text Placeholder 6">
            <a:extLst>
              <a:ext uri="{FF2B5EF4-FFF2-40B4-BE49-F238E27FC236}">
                <a16:creationId xmlns:a16="http://schemas.microsoft.com/office/drawing/2014/main" id="{8CD7B85A-2B57-4C6E-8236-055A8FADA1D5}"/>
              </a:ext>
            </a:extLst>
          </p:cNvPr>
          <p:cNvSpPr>
            <a:spLocks noGrp="1"/>
          </p:cNvSpPr>
          <p:nvPr/>
        </p:nvSpPr>
        <p:spPr>
          <a:xfrm>
            <a:off x="1580776" y="488282"/>
            <a:ext cx="20813925" cy="2438865"/>
          </a:xfrm>
          <a:prstGeom prst="round2DiagRect">
            <a:avLst/>
          </a:prstGeom>
          <a:solidFill>
            <a:srgbClr val="7030A0"/>
          </a:solidFill>
        </p:spPr>
        <p:txBody>
          <a:bodyPr wrap="square" lIns="360000" tIns="360000" rIns="360000" bIns="360000" anchor="ctr" anchorCtr="1">
            <a:spAutoFit/>
          </a:bodyPr>
          <a:lstStyle>
            <a:lvl1pPr marL="0" indent="0" algn="l" rtl="0" eaLnBrk="1" fontAlgn="base" hangingPunct="1">
              <a:spcBef>
                <a:spcPct val="20000"/>
              </a:spcBef>
              <a:spcAft>
                <a:spcPct val="0"/>
              </a:spcAft>
              <a:buNone/>
              <a:defRPr sz="3600" b="1">
                <a:solidFill>
                  <a:schemeClr val="bg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500" b="0">
                <a:solidFill>
                  <a:schemeClr val="tx1">
                    <a:lumMod val="90000"/>
                    <a:lumOff val="10000"/>
                  </a:schemeClr>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0">
                <a:solidFill>
                  <a:schemeClr val="tx1">
                    <a:lumMod val="90000"/>
                    <a:lumOff val="10000"/>
                  </a:schemeClr>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500" b="0">
                <a:solidFill>
                  <a:schemeClr val="tx1">
                    <a:lumMod val="90000"/>
                    <a:lumOff val="10000"/>
                  </a:schemeClr>
                </a:solidFill>
                <a:latin typeface="Arial" panose="020B0604020202020204" pitchFamily="34" charset="0"/>
                <a:cs typeface="Arial" panose="020B0604020202020204" pitchFamily="34" charset="0"/>
              </a:defRPr>
            </a:lvl4pPr>
            <a:lvl5pPr marL="1828800" indent="0" algn="l" rtl="0" eaLnBrk="1" fontAlgn="base" hangingPunct="1">
              <a:spcBef>
                <a:spcPct val="20000"/>
              </a:spcBef>
              <a:spcAft>
                <a:spcPct val="0"/>
              </a:spcAft>
              <a:buNone/>
              <a:defRPr sz="1200" b="0">
                <a:solidFill>
                  <a:schemeClr val="tx1">
                    <a:lumMod val="90000"/>
                    <a:lumOff val="10000"/>
                  </a:schemeClr>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sv-SE" sz="9600" dirty="0"/>
              <a:t>KORT OM WE EFFECT</a:t>
            </a:r>
          </a:p>
        </p:txBody>
      </p:sp>
      <p:sp>
        <p:nvSpPr>
          <p:cNvPr id="9" name="Text Placeholder 1">
            <a:extLst>
              <a:ext uri="{FF2B5EF4-FFF2-40B4-BE49-F238E27FC236}">
                <a16:creationId xmlns:a16="http://schemas.microsoft.com/office/drawing/2014/main" id="{67517CE3-3446-4F4C-9363-5E4630412DB2}"/>
              </a:ext>
            </a:extLst>
          </p:cNvPr>
          <p:cNvSpPr txBox="1">
            <a:spLocks/>
          </p:cNvSpPr>
          <p:nvPr/>
        </p:nvSpPr>
        <p:spPr>
          <a:xfrm>
            <a:off x="10234771" y="2678794"/>
            <a:ext cx="12159931" cy="3801153"/>
          </a:xfrm>
          <a:prstGeom prst="round2DiagRect">
            <a:avLst/>
          </a:prstGeom>
          <a:solidFill>
            <a:schemeClr val="accent1"/>
          </a:solidFill>
        </p:spPr>
        <p:txBody>
          <a:bodyPr wrap="square" lIns="360000" tIns="360000" rIns="360000" bIns="360000" anchor="ctr" anchorCtr="1">
            <a:spAutoFit/>
          </a:bodyPr>
          <a:lstStyle>
            <a:defPPr>
              <a:defRPr lang="sv-SE"/>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pPr algn="ctr"/>
            <a:r>
              <a:rPr lang="sv-SE" sz="5867" kern="0" dirty="0">
                <a:solidFill>
                  <a:schemeClr val="bg1"/>
                </a:solidFill>
                <a:latin typeface="Arial" panose="020B0604020202020204" pitchFamily="34" charset="0"/>
                <a:cs typeface="Arial" panose="020B0604020202020204" pitchFamily="34" charset="0"/>
              </a:rPr>
              <a:t>Svensk organisation grundad 1958 av den kooperativa rörelsen</a:t>
            </a:r>
          </a:p>
        </p:txBody>
      </p:sp>
    </p:spTree>
    <p:extLst>
      <p:ext uri="{BB962C8B-B14F-4D97-AF65-F5344CB8AC3E}">
        <p14:creationId xmlns:p14="http://schemas.microsoft.com/office/powerpoint/2010/main" val="386081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51" name="Bild" descr="Bild"/>
          <p:cNvPicPr>
            <a:picLocks noChangeAspect="1"/>
          </p:cNvPicPr>
          <p:nvPr/>
        </p:nvPicPr>
        <p:blipFill>
          <a:blip r:embed="rId4"/>
          <a:stretch>
            <a:fillRect/>
          </a:stretch>
        </p:blipFill>
        <p:spPr>
          <a:xfrm>
            <a:off x="0" y="-12700"/>
            <a:ext cx="24384000" cy="13716000"/>
          </a:xfrm>
          <a:prstGeom prst="rect">
            <a:avLst/>
          </a:prstGeom>
          <a:ln w="12700">
            <a:miter lim="400000"/>
          </a:ln>
        </p:spPr>
      </p:pic>
      <p:pic>
        <p:nvPicPr>
          <p:cNvPr id="152" name="Bild" descr="Bild"/>
          <p:cNvPicPr>
            <a:picLocks noChangeAspect="1"/>
          </p:cNvPicPr>
          <p:nvPr/>
        </p:nvPicPr>
        <p:blipFill rotWithShape="1">
          <a:blip r:embed="rId5"/>
          <a:srcRect t="10677" r="31020"/>
          <a:stretch/>
        </p:blipFill>
        <p:spPr>
          <a:xfrm rot="604755">
            <a:off x="11728615" y="-1431872"/>
            <a:ext cx="14442581" cy="15557009"/>
          </a:xfrm>
          <a:prstGeom prst="rect">
            <a:avLst/>
          </a:prstGeom>
          <a:ln w="12700">
            <a:miter lim="400000"/>
          </a:ln>
        </p:spPr>
      </p:pic>
      <p:pic>
        <p:nvPicPr>
          <p:cNvPr id="153" name="Bild" descr="Bild"/>
          <p:cNvPicPr>
            <a:picLocks noChangeAspect="1"/>
          </p:cNvPicPr>
          <p:nvPr/>
        </p:nvPicPr>
        <p:blipFill rotWithShape="1">
          <a:blip r:embed="rId6"/>
          <a:srcRect r="34904" b="23167"/>
          <a:stretch/>
        </p:blipFill>
        <p:spPr>
          <a:xfrm rot="5815981">
            <a:off x="-1567336" y="61467"/>
            <a:ext cx="15089880" cy="14547868"/>
          </a:xfrm>
          <a:prstGeom prst="rect">
            <a:avLst/>
          </a:prstGeom>
          <a:ln w="12700">
            <a:miter lim="400000"/>
          </a:ln>
        </p:spPr>
      </p:pic>
      <p:sp>
        <p:nvSpPr>
          <p:cNvPr id="154" name="Sätt att samarbeta med"/>
          <p:cNvSpPr txBox="1"/>
          <p:nvPr/>
        </p:nvSpPr>
        <p:spPr>
          <a:xfrm>
            <a:off x="2959529" y="2637004"/>
            <a:ext cx="8827738" cy="5765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t">
            <a:spAutoFit/>
          </a:bodyPr>
          <a:lstStyle>
            <a:lvl1pPr algn="l" defTabSz="828039">
              <a:defRPr sz="4500">
                <a:solidFill>
                  <a:srgbClr val="000000"/>
                </a:solidFill>
                <a:latin typeface="Avenir LT Pro 55 Roman"/>
                <a:ea typeface="Avenir LT Pro 55 Roman"/>
                <a:cs typeface="Avenir LT Pro 55 Roman"/>
                <a:sym typeface="Avenir LT Pro 85 Heavy"/>
              </a:defRPr>
            </a:lvl1pPr>
          </a:lstStyle>
          <a:p>
            <a:pPr>
              <a:spcAft>
                <a:spcPts val="1200"/>
              </a:spcAft>
            </a:pPr>
            <a:r>
              <a:rPr lang="sv-SE" sz="4400" b="1" u="sng" dirty="0">
                <a:latin typeface="Arial"/>
                <a:cs typeface="Arial"/>
              </a:rPr>
              <a:t>Agenda</a:t>
            </a:r>
          </a:p>
          <a:p>
            <a:pPr marL="685800" indent="-685800">
              <a:spcAft>
                <a:spcPts val="1200"/>
              </a:spcAft>
              <a:buFont typeface="Arial" panose="020B0604020202020204" pitchFamily="34" charset="0"/>
              <a:buChar char="•"/>
            </a:pPr>
            <a:r>
              <a:rPr lang="sv-SE" sz="4400" dirty="0">
                <a:latin typeface="Arial"/>
                <a:cs typeface="Arial"/>
              </a:rPr>
              <a:t>Historia</a:t>
            </a:r>
          </a:p>
          <a:p>
            <a:pPr marL="685800" indent="-685800">
              <a:spcAft>
                <a:spcPts val="1200"/>
              </a:spcAft>
              <a:buFont typeface="Arial" panose="020B0604020202020204" pitchFamily="34" charset="0"/>
              <a:buChar char="•"/>
            </a:pPr>
            <a:r>
              <a:rPr lang="sv-SE" sz="4400" dirty="0">
                <a:latin typeface="Arial"/>
                <a:cs typeface="Arial"/>
              </a:rPr>
              <a:t>Vår verksamhet</a:t>
            </a:r>
          </a:p>
          <a:p>
            <a:pPr marL="685800" indent="-685800">
              <a:spcAft>
                <a:spcPts val="1200"/>
              </a:spcAft>
              <a:buFont typeface="Arial" panose="020B0604020202020204" pitchFamily="34" charset="0"/>
              <a:buChar char="•"/>
            </a:pPr>
            <a:r>
              <a:rPr lang="sv-SE" sz="4400" dirty="0">
                <a:latin typeface="Arial"/>
                <a:cs typeface="Arial"/>
              </a:rPr>
              <a:t>Resultat</a:t>
            </a:r>
          </a:p>
          <a:p>
            <a:pPr marL="685800" indent="-685800">
              <a:spcAft>
                <a:spcPts val="1200"/>
              </a:spcAft>
              <a:buFont typeface="Arial" panose="020B0604020202020204" pitchFamily="34" charset="0"/>
              <a:buChar char="•"/>
            </a:pPr>
            <a:r>
              <a:rPr lang="sv-SE" sz="4400" dirty="0">
                <a:latin typeface="Arial"/>
                <a:cs typeface="Arial"/>
              </a:rPr>
              <a:t>Vilka globala mål arbetar vi med</a:t>
            </a:r>
          </a:p>
          <a:p>
            <a:pPr marL="685800" indent="-685800">
              <a:spcAft>
                <a:spcPts val="1200"/>
              </a:spcAft>
              <a:buFont typeface="Arial" panose="020B0604020202020204" pitchFamily="34" charset="0"/>
              <a:buChar char="•"/>
            </a:pPr>
            <a:r>
              <a:rPr lang="sv-SE" sz="4400" dirty="0">
                <a:latin typeface="Arial"/>
                <a:cs typeface="Arial"/>
              </a:rPr>
              <a:t>Vi tittar närmare på jämställdhet</a:t>
            </a:r>
            <a:endParaRPr lang="sv-SE" dirty="0"/>
          </a:p>
          <a:p>
            <a:pPr marL="685800" indent="-685800">
              <a:spcAft>
                <a:spcPts val="1200"/>
              </a:spcAft>
              <a:buFont typeface="Arial" panose="020B0604020202020204" pitchFamily="34" charset="0"/>
              <a:buChar char="•"/>
            </a:pPr>
            <a:r>
              <a:rPr lang="sv-SE" sz="4400" dirty="0">
                <a:latin typeface="Arial"/>
                <a:cs typeface="Arial"/>
              </a:rPr>
              <a:t>Kort om kommunikation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Människoansikte, leende, person, klädsel&#10;&#10;Automatiskt genererad beskrivning">
            <a:extLst>
              <a:ext uri="{FF2B5EF4-FFF2-40B4-BE49-F238E27FC236}">
                <a16:creationId xmlns:a16="http://schemas.microsoft.com/office/drawing/2014/main" id="{E121D2C2-2056-3A52-633E-81C831E2836A}"/>
              </a:ext>
            </a:extLst>
          </p:cNvPr>
          <p:cNvPicPr>
            <a:picLocks noChangeAspect="1"/>
          </p:cNvPicPr>
          <p:nvPr/>
        </p:nvPicPr>
        <p:blipFill>
          <a:blip r:embed="rId3"/>
          <a:stretch>
            <a:fillRect/>
          </a:stretch>
        </p:blipFill>
        <p:spPr>
          <a:xfrm>
            <a:off x="14314689" y="2100222"/>
            <a:ext cx="2743200" cy="2743200"/>
          </a:xfrm>
          <a:prstGeom prst="rect">
            <a:avLst/>
          </a:prstGeom>
        </p:spPr>
      </p:pic>
      <p:pic>
        <p:nvPicPr>
          <p:cNvPr id="5" name="Bildobjekt 4" descr="En bild som visar Människoansikte, person, klädsel, Panna&#10;&#10;Automatiskt genererad beskrivning">
            <a:extLst>
              <a:ext uri="{FF2B5EF4-FFF2-40B4-BE49-F238E27FC236}">
                <a16:creationId xmlns:a16="http://schemas.microsoft.com/office/drawing/2014/main" id="{3E0F15A4-EF6F-7768-0B48-1B1FFFEACD5B}"/>
              </a:ext>
            </a:extLst>
          </p:cNvPr>
          <p:cNvPicPr>
            <a:picLocks noChangeAspect="1"/>
          </p:cNvPicPr>
          <p:nvPr/>
        </p:nvPicPr>
        <p:blipFill>
          <a:blip r:embed="rId4"/>
          <a:stretch>
            <a:fillRect/>
          </a:stretch>
        </p:blipFill>
        <p:spPr>
          <a:xfrm>
            <a:off x="10251275" y="2100222"/>
            <a:ext cx="2743200" cy="2743200"/>
          </a:xfrm>
          <a:prstGeom prst="rect">
            <a:avLst/>
          </a:prstGeom>
        </p:spPr>
      </p:pic>
      <p:pic>
        <p:nvPicPr>
          <p:cNvPr id="6" name="Bildobjekt 5" descr="En bild som visar Människoansikte, person, leende, halsband&#10;&#10;Automatiskt genererad beskrivning">
            <a:extLst>
              <a:ext uri="{FF2B5EF4-FFF2-40B4-BE49-F238E27FC236}">
                <a16:creationId xmlns:a16="http://schemas.microsoft.com/office/drawing/2014/main" id="{6F1C321E-3344-893A-D350-823AF6974A73}"/>
              </a:ext>
            </a:extLst>
          </p:cNvPr>
          <p:cNvPicPr>
            <a:picLocks noChangeAspect="1"/>
          </p:cNvPicPr>
          <p:nvPr/>
        </p:nvPicPr>
        <p:blipFill>
          <a:blip r:embed="rId5"/>
          <a:stretch>
            <a:fillRect/>
          </a:stretch>
        </p:blipFill>
        <p:spPr>
          <a:xfrm>
            <a:off x="6328953" y="2100222"/>
            <a:ext cx="2743200" cy="2743200"/>
          </a:xfrm>
          <a:prstGeom prst="rect">
            <a:avLst/>
          </a:prstGeom>
        </p:spPr>
      </p:pic>
      <p:pic>
        <p:nvPicPr>
          <p:cNvPr id="9" name="Bildobjekt 8" descr="En bild som visar Människoansikte, person, klädsel, leende&#10;&#10;Automatiskt genererad beskrivning">
            <a:extLst>
              <a:ext uri="{FF2B5EF4-FFF2-40B4-BE49-F238E27FC236}">
                <a16:creationId xmlns:a16="http://schemas.microsoft.com/office/drawing/2014/main" id="{91C2DD68-791C-9A68-F6A4-1EBB47989977}"/>
              </a:ext>
            </a:extLst>
          </p:cNvPr>
          <p:cNvPicPr>
            <a:picLocks noChangeAspect="1"/>
          </p:cNvPicPr>
          <p:nvPr/>
        </p:nvPicPr>
        <p:blipFill>
          <a:blip r:embed="rId6"/>
          <a:stretch>
            <a:fillRect/>
          </a:stretch>
        </p:blipFill>
        <p:spPr>
          <a:xfrm>
            <a:off x="2463066" y="2100222"/>
            <a:ext cx="2743200" cy="2743200"/>
          </a:xfrm>
          <a:prstGeom prst="rect">
            <a:avLst/>
          </a:prstGeom>
        </p:spPr>
      </p:pic>
      <p:pic>
        <p:nvPicPr>
          <p:cNvPr id="11" name="Bildobjekt 10" descr="En bild som visar person, Människoansikte, kostym, slips&#10;&#10;Automatiskt genererad beskrivning">
            <a:extLst>
              <a:ext uri="{FF2B5EF4-FFF2-40B4-BE49-F238E27FC236}">
                <a16:creationId xmlns:a16="http://schemas.microsoft.com/office/drawing/2014/main" id="{C12D5102-B044-297A-EF59-9464EC05B995}"/>
              </a:ext>
            </a:extLst>
          </p:cNvPr>
          <p:cNvPicPr>
            <a:picLocks noChangeAspect="1"/>
          </p:cNvPicPr>
          <p:nvPr/>
        </p:nvPicPr>
        <p:blipFill>
          <a:blip r:embed="rId7"/>
          <a:stretch>
            <a:fillRect/>
          </a:stretch>
        </p:blipFill>
        <p:spPr>
          <a:xfrm>
            <a:off x="18398222" y="2087296"/>
            <a:ext cx="2849951" cy="2792442"/>
          </a:xfrm>
          <a:prstGeom prst="rect">
            <a:avLst/>
          </a:prstGeom>
        </p:spPr>
      </p:pic>
      <p:sp>
        <p:nvSpPr>
          <p:cNvPr id="12" name="textruta 11">
            <a:extLst>
              <a:ext uri="{FF2B5EF4-FFF2-40B4-BE49-F238E27FC236}">
                <a16:creationId xmlns:a16="http://schemas.microsoft.com/office/drawing/2014/main" id="{41F8E6E3-3B66-0536-03D8-2CF643929BAE}"/>
              </a:ext>
            </a:extLst>
          </p:cNvPr>
          <p:cNvSpPr txBox="1"/>
          <p:nvPr/>
        </p:nvSpPr>
        <p:spPr>
          <a:xfrm>
            <a:off x="2447036" y="5009293"/>
            <a:ext cx="3931403"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sv-SE" b="1">
                <a:solidFill>
                  <a:srgbClr val="FFFFFF"/>
                </a:solidFill>
              </a:rPr>
              <a:t>Ann Charlott Folkesson</a:t>
            </a:r>
            <a:endParaRPr lang="sv-SE">
              <a:solidFill>
                <a:srgbClr val="FFFFFF"/>
              </a:solidFill>
            </a:endParaRPr>
          </a:p>
          <a:p>
            <a:pPr algn="l"/>
            <a:r>
              <a:rPr lang="sv-SE" sz="1800">
                <a:solidFill>
                  <a:srgbClr val="FFFFFF"/>
                </a:solidFill>
                <a:ea typeface="+mn-lt"/>
                <a:cs typeface="+mn-lt"/>
              </a:rPr>
              <a:t>Ordförande</a:t>
            </a:r>
          </a:p>
          <a:p>
            <a:pPr algn="l"/>
            <a:r>
              <a:rPr lang="sv-SE" sz="1800" i="1">
                <a:solidFill>
                  <a:srgbClr val="FFFFFF"/>
                </a:solidFill>
                <a:latin typeface="Avenir LT Pro 95 Black"/>
                <a:ea typeface="Avenir LT Pro 35 Light"/>
                <a:cs typeface="Avenir LT Pro 35 Light"/>
              </a:rPr>
              <a:t>LRF, </a:t>
            </a:r>
            <a:r>
              <a:rPr lang="sv-SE" sz="1800" i="1">
                <a:solidFill>
                  <a:srgbClr val="FFFFFF"/>
                </a:solidFill>
                <a:latin typeface="Segoe UI"/>
                <a:ea typeface="Avenir LT Pro 35 Light"/>
                <a:cs typeface="Segoe UI"/>
              </a:rPr>
              <a:t>Ordförande</a:t>
            </a:r>
            <a:r>
              <a:rPr lang="sv-SE" sz="1800" i="1">
                <a:solidFill>
                  <a:srgbClr val="FFFFFF"/>
                </a:solidFill>
                <a:latin typeface="Avenir LT Pro 95 Black"/>
                <a:ea typeface="Avenir LT Pro 35 Light"/>
                <a:cs typeface="Avenir LT Pro 35 Light"/>
              </a:rPr>
              <a:t> Västerbotten</a:t>
            </a:r>
          </a:p>
          <a:p>
            <a:pPr algn="l"/>
            <a:endParaRPr lang="sv-SE" sz="1200">
              <a:solidFill>
                <a:srgbClr val="FFFFFF"/>
              </a:solidFill>
              <a:latin typeface="Avenir LT Pro 95 Black"/>
              <a:ea typeface="Avenir LT Pro 35 Light"/>
              <a:cs typeface="Avenir LT Pro 35 Light"/>
            </a:endParaRPr>
          </a:p>
          <a:p>
            <a:endParaRPr lang="sv-SE" b="1">
              <a:solidFill>
                <a:srgbClr val="FFFFFF"/>
              </a:solidFill>
              <a:latin typeface="AvenirLTPro"/>
              <a:ea typeface="Avenir LT Pro 35 Light"/>
              <a:cs typeface="Avenir LT Pro 35 Light"/>
            </a:endParaRPr>
          </a:p>
        </p:txBody>
      </p:sp>
      <p:sp>
        <p:nvSpPr>
          <p:cNvPr id="13" name="textruta 12">
            <a:extLst>
              <a:ext uri="{FF2B5EF4-FFF2-40B4-BE49-F238E27FC236}">
                <a16:creationId xmlns:a16="http://schemas.microsoft.com/office/drawing/2014/main" id="{15EF73DF-840F-F07C-A927-91FC269EC82F}"/>
              </a:ext>
            </a:extLst>
          </p:cNvPr>
          <p:cNvSpPr txBox="1"/>
          <p:nvPr/>
        </p:nvSpPr>
        <p:spPr>
          <a:xfrm>
            <a:off x="6319104" y="5016665"/>
            <a:ext cx="3383972"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sv-SE" b="1">
                <a:solidFill>
                  <a:srgbClr val="FFFFFF"/>
                </a:solidFill>
              </a:rPr>
              <a:t>Helen Persson</a:t>
            </a:r>
            <a:endParaRPr lang="sv-SE">
              <a:solidFill>
                <a:srgbClr val="FFFFFF"/>
              </a:solidFill>
            </a:endParaRPr>
          </a:p>
          <a:p>
            <a:pPr algn="l"/>
            <a:r>
              <a:rPr lang="sv-SE" sz="1800">
                <a:solidFill>
                  <a:srgbClr val="FFFFFF"/>
                </a:solidFill>
                <a:ea typeface="+mn-lt"/>
                <a:cs typeface="+mn-lt"/>
              </a:rPr>
              <a:t>Vice ordförande</a:t>
            </a:r>
          </a:p>
          <a:p>
            <a:pPr algn="l"/>
            <a:r>
              <a:rPr lang="sv-SE" sz="1800" i="1" err="1">
                <a:solidFill>
                  <a:srgbClr val="FFFFFF"/>
                </a:solidFill>
                <a:latin typeface="Avenir LT Pro 95 Black"/>
                <a:ea typeface="Avenir LT Pro 35 Light"/>
                <a:cs typeface="Avenir LT Pro 35 Light"/>
              </a:rPr>
              <a:t>KfS</a:t>
            </a:r>
            <a:r>
              <a:rPr lang="sv-SE" sz="1800" i="1">
                <a:solidFill>
                  <a:srgbClr val="FFFFFF"/>
                </a:solidFill>
                <a:latin typeface="Avenir LT Pro 95 Black"/>
                <a:ea typeface="Avenir LT Pro 35 Light"/>
                <a:cs typeface="Avenir LT Pro 35 Light"/>
              </a:rPr>
              <a:t>, Chef medlemsverksamheten</a:t>
            </a:r>
          </a:p>
          <a:p>
            <a:endParaRPr lang="sv-SE" b="1">
              <a:solidFill>
                <a:srgbClr val="FFFFFF"/>
              </a:solidFill>
              <a:latin typeface="AvenirLTPro"/>
              <a:ea typeface="Avenir LT Pro 35 Light"/>
              <a:cs typeface="Avenir LT Pro 35 Light"/>
            </a:endParaRPr>
          </a:p>
        </p:txBody>
      </p:sp>
      <p:sp>
        <p:nvSpPr>
          <p:cNvPr id="14" name="textruta 13">
            <a:extLst>
              <a:ext uri="{FF2B5EF4-FFF2-40B4-BE49-F238E27FC236}">
                <a16:creationId xmlns:a16="http://schemas.microsoft.com/office/drawing/2014/main" id="{6E1F80A8-A4D6-0D5D-8246-D4E00F2A15F8}"/>
              </a:ext>
            </a:extLst>
          </p:cNvPr>
          <p:cNvSpPr txBox="1"/>
          <p:nvPr/>
        </p:nvSpPr>
        <p:spPr>
          <a:xfrm>
            <a:off x="10381426" y="5077967"/>
            <a:ext cx="27432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2438338"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Avenir LT Pro 35 Light"/>
              <a:ea typeface="Avenir LT Pro 35 Light"/>
              <a:cs typeface="Avenir LT Pro 35 Light"/>
              <a:sym typeface="Avenir LT Pro 35 Light"/>
            </a:endParaRPr>
          </a:p>
        </p:txBody>
      </p:sp>
      <p:sp>
        <p:nvSpPr>
          <p:cNvPr id="15" name="textruta 14">
            <a:extLst>
              <a:ext uri="{FF2B5EF4-FFF2-40B4-BE49-F238E27FC236}">
                <a16:creationId xmlns:a16="http://schemas.microsoft.com/office/drawing/2014/main" id="{541C85D6-906D-BC0C-E78D-1D9BBA1DEBA9}"/>
              </a:ext>
            </a:extLst>
          </p:cNvPr>
          <p:cNvSpPr txBox="1"/>
          <p:nvPr/>
        </p:nvSpPr>
        <p:spPr>
          <a:xfrm>
            <a:off x="10248154" y="5015212"/>
            <a:ext cx="3505200" cy="16722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sv-SE" b="1">
                <a:solidFill>
                  <a:srgbClr val="FFFFFF"/>
                </a:solidFill>
              </a:rPr>
              <a:t>Peter Ström</a:t>
            </a:r>
            <a:endParaRPr lang="sv-SE">
              <a:solidFill>
                <a:srgbClr val="FFFFFF"/>
              </a:solidFill>
            </a:endParaRPr>
          </a:p>
          <a:p>
            <a:pPr algn="l"/>
            <a:r>
              <a:rPr lang="sv-SE" sz="1800">
                <a:solidFill>
                  <a:srgbClr val="FFFFFF"/>
                </a:solidFill>
                <a:ea typeface="+mn-lt"/>
                <a:cs typeface="+mn-lt"/>
              </a:rPr>
              <a:t>Ledamot</a:t>
            </a:r>
            <a:endParaRPr lang="sv-SE" sz="1800">
              <a:solidFill>
                <a:srgbClr val="FFFFFF"/>
              </a:solidFill>
            </a:endParaRPr>
          </a:p>
          <a:p>
            <a:pPr algn="l"/>
            <a:r>
              <a:rPr lang="sv-SE" sz="1800" i="1">
                <a:solidFill>
                  <a:srgbClr val="FFFFFF"/>
                </a:solidFill>
                <a:latin typeface="Avenir LT Pro 95 Black"/>
                <a:ea typeface="Avenir LT Pro 35 Light"/>
                <a:cs typeface="Avenir LT Pro 35 Light"/>
              </a:rPr>
              <a:t>Swedbank, </a:t>
            </a:r>
            <a:r>
              <a:rPr lang="sv-SE" sz="1800" i="1" err="1">
                <a:solidFill>
                  <a:srgbClr val="FFFFFF"/>
                </a:solidFill>
                <a:latin typeface="Avenir LT Pro 95 Black"/>
                <a:ea typeface="Avenir LT Pro 35 Light"/>
                <a:cs typeface="Avenir LT Pro 35 Light"/>
              </a:rPr>
              <a:t>Head</a:t>
            </a:r>
            <a:r>
              <a:rPr lang="sv-SE" sz="1800" i="1">
                <a:solidFill>
                  <a:srgbClr val="FFFFFF"/>
                </a:solidFill>
                <a:latin typeface="Avenir LT Pro 95 Black"/>
                <a:ea typeface="Avenir LT Pro 35 Light"/>
                <a:cs typeface="Avenir LT Pro 35 Light"/>
              </a:rPr>
              <a:t> </a:t>
            </a:r>
            <a:r>
              <a:rPr lang="sv-SE" sz="1800" i="1" err="1">
                <a:solidFill>
                  <a:srgbClr val="FFFFFF"/>
                </a:solidFill>
                <a:latin typeface="Avenir LT Pro 95 Black"/>
                <a:ea typeface="Avenir LT Pro 35 Light"/>
                <a:cs typeface="Avenir LT Pro 35 Light"/>
              </a:rPr>
              <a:t>of</a:t>
            </a:r>
            <a:r>
              <a:rPr lang="sv-SE" sz="1800" i="1">
                <a:solidFill>
                  <a:srgbClr val="FFFFFF"/>
                </a:solidFill>
                <a:latin typeface="Avenir LT Pro 95 Black"/>
                <a:ea typeface="Avenir LT Pro 35 Light"/>
                <a:cs typeface="Avenir LT Pro 35 Light"/>
              </a:rPr>
              <a:t> International </a:t>
            </a:r>
            <a:r>
              <a:rPr lang="sv-SE" sz="1800" i="1" err="1">
                <a:solidFill>
                  <a:srgbClr val="FFFFFF"/>
                </a:solidFill>
                <a:latin typeface="Avenir LT Pro 95 Black"/>
                <a:ea typeface="Avenir LT Pro 35 Light"/>
                <a:cs typeface="Avenir LT Pro 35 Light"/>
              </a:rPr>
              <a:t>branches</a:t>
            </a:r>
            <a:r>
              <a:rPr lang="sv-SE" sz="1800" i="1">
                <a:solidFill>
                  <a:srgbClr val="FFFFFF"/>
                </a:solidFill>
                <a:latin typeface="Avenir LT Pro 95 Black"/>
                <a:ea typeface="Avenir LT Pro 35 Light"/>
                <a:cs typeface="Avenir LT Pro 35 Light"/>
              </a:rPr>
              <a:t> and partnerships</a:t>
            </a:r>
            <a:endParaRPr lang="sv-SE" sz="1800" b="0" i="0" u="none" strike="noStrike" cap="none" spc="0" normalizeH="0" baseline="0">
              <a:ln>
                <a:noFill/>
              </a:ln>
              <a:solidFill>
                <a:srgbClr val="FFFFFF"/>
              </a:solidFill>
              <a:effectLst/>
              <a:uFillTx/>
              <a:latin typeface="Avenir LT Pro 95 Black"/>
              <a:ea typeface="Avenir LT Pro 35 Light"/>
              <a:cs typeface="Avenir LT Pro 35 Light"/>
            </a:endParaRPr>
          </a:p>
          <a:p>
            <a:pPr algn="l"/>
            <a:endParaRPr lang="sv-SE">
              <a:solidFill>
                <a:srgbClr val="FFFFFF"/>
              </a:solidFill>
              <a:latin typeface="Avenir LT Pro 35 Light"/>
              <a:ea typeface="Avenir LT Pro 35 Light"/>
              <a:cs typeface="Avenir LT Pro 35 Light"/>
            </a:endParaRPr>
          </a:p>
        </p:txBody>
      </p:sp>
      <p:sp>
        <p:nvSpPr>
          <p:cNvPr id="16" name="textruta 15">
            <a:extLst>
              <a:ext uri="{FF2B5EF4-FFF2-40B4-BE49-F238E27FC236}">
                <a16:creationId xmlns:a16="http://schemas.microsoft.com/office/drawing/2014/main" id="{7B8A5451-08A5-AC03-3749-A9F3A4FCABF8}"/>
              </a:ext>
            </a:extLst>
          </p:cNvPr>
          <p:cNvSpPr txBox="1"/>
          <p:nvPr/>
        </p:nvSpPr>
        <p:spPr>
          <a:xfrm>
            <a:off x="18392613" y="5008897"/>
            <a:ext cx="4111336"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sv-SE" b="1">
                <a:solidFill>
                  <a:srgbClr val="FFFFFF"/>
                </a:solidFill>
              </a:rPr>
              <a:t>Anders Dahlquist-Sjöberg</a:t>
            </a:r>
            <a:endParaRPr lang="sv-SE">
              <a:solidFill>
                <a:srgbClr val="FFFFFF"/>
              </a:solidFill>
            </a:endParaRPr>
          </a:p>
          <a:p>
            <a:pPr algn="l"/>
            <a:r>
              <a:rPr lang="sv-SE" sz="1800">
                <a:solidFill>
                  <a:srgbClr val="FFFFFF"/>
                </a:solidFill>
                <a:ea typeface="+mn-lt"/>
                <a:cs typeface="+mn-lt"/>
              </a:rPr>
              <a:t>Ledamot</a:t>
            </a:r>
            <a:endParaRPr lang="sv-SE" sz="1800">
              <a:solidFill>
                <a:srgbClr val="FFFFFF"/>
              </a:solidFill>
            </a:endParaRPr>
          </a:p>
          <a:p>
            <a:pPr algn="l"/>
            <a:r>
              <a:rPr lang="sv-SE" sz="1800" i="1">
                <a:solidFill>
                  <a:srgbClr val="FFFFFF"/>
                </a:solidFill>
                <a:latin typeface="Avenir LT Pro 95 Black"/>
                <a:ea typeface="Avenir LT Pro 35 Light"/>
                <a:cs typeface="Avenir LT Pro 35 Light"/>
              </a:rPr>
              <a:t>KF, Vice VD</a:t>
            </a:r>
            <a:endParaRPr lang="sv-SE" sz="1800" b="0" i="0" u="none" strike="noStrike" cap="none" spc="0" normalizeH="0" baseline="0">
              <a:ln>
                <a:noFill/>
              </a:ln>
              <a:solidFill>
                <a:srgbClr val="FFFFFF"/>
              </a:solidFill>
              <a:effectLst/>
              <a:uFillTx/>
              <a:latin typeface="Avenir LT Pro 95 Black"/>
              <a:ea typeface="Avenir LT Pro 35 Light"/>
              <a:cs typeface="Avenir LT Pro 35 Light"/>
            </a:endParaRPr>
          </a:p>
          <a:p>
            <a:pPr algn="l"/>
            <a:endParaRPr lang="sv-SE">
              <a:solidFill>
                <a:srgbClr val="FFFFFF"/>
              </a:solidFill>
              <a:latin typeface="Avenir LT Pro 35 Light"/>
              <a:ea typeface="Avenir LT Pro 35 Light"/>
              <a:cs typeface="Avenir LT Pro 35 Light"/>
            </a:endParaRPr>
          </a:p>
        </p:txBody>
      </p:sp>
      <p:sp>
        <p:nvSpPr>
          <p:cNvPr id="17" name="textruta 16">
            <a:extLst>
              <a:ext uri="{FF2B5EF4-FFF2-40B4-BE49-F238E27FC236}">
                <a16:creationId xmlns:a16="http://schemas.microsoft.com/office/drawing/2014/main" id="{8688679E-DCAC-F61F-B063-7F4EDEA1FF6D}"/>
              </a:ext>
            </a:extLst>
          </p:cNvPr>
          <p:cNvSpPr txBox="1"/>
          <p:nvPr/>
        </p:nvSpPr>
        <p:spPr>
          <a:xfrm>
            <a:off x="14319208" y="5009653"/>
            <a:ext cx="27432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sv-SE" b="1">
                <a:solidFill>
                  <a:srgbClr val="FFFFFF"/>
                </a:solidFill>
              </a:rPr>
              <a:t>Erica Lundgren</a:t>
            </a:r>
            <a:endParaRPr lang="sv-SE">
              <a:solidFill>
                <a:srgbClr val="FFFFFF"/>
              </a:solidFill>
            </a:endParaRPr>
          </a:p>
          <a:p>
            <a:pPr algn="l"/>
            <a:r>
              <a:rPr lang="sv-SE" sz="1800">
                <a:solidFill>
                  <a:srgbClr val="FFFFFF"/>
                </a:solidFill>
                <a:ea typeface="+mn-lt"/>
                <a:cs typeface="+mn-lt"/>
              </a:rPr>
              <a:t>Ledamot</a:t>
            </a:r>
          </a:p>
          <a:p>
            <a:pPr algn="l"/>
            <a:r>
              <a:rPr lang="sv-SE" sz="1800" i="1">
                <a:solidFill>
                  <a:srgbClr val="FFFFFF"/>
                </a:solidFill>
                <a:latin typeface="Segoe UI"/>
                <a:cs typeface="Segoe UI"/>
              </a:rPr>
              <a:t>OK Västerbotten, </a:t>
            </a:r>
            <a:r>
              <a:rPr lang="sv-SE" sz="1800" i="1">
                <a:solidFill>
                  <a:srgbClr val="FFFFFF"/>
                </a:solidFill>
                <a:latin typeface="Avenir LT Pro 95 Black"/>
                <a:cs typeface="Segoe UI"/>
              </a:rPr>
              <a:t>VD</a:t>
            </a:r>
            <a:r>
              <a:rPr lang="sv-SE" sz="1800" i="1">
                <a:solidFill>
                  <a:srgbClr val="FFFFFF"/>
                </a:solidFill>
              </a:rPr>
              <a:t> </a:t>
            </a:r>
            <a:endParaRPr lang="sv-SE"/>
          </a:p>
        </p:txBody>
      </p:sp>
      <p:pic>
        <p:nvPicPr>
          <p:cNvPr id="18" name="Bildobjekt 17" descr="En bild som visar Människoansikte, person, skjorta, leende&#10;&#10;Automatiskt genererad beskrivning">
            <a:extLst>
              <a:ext uri="{FF2B5EF4-FFF2-40B4-BE49-F238E27FC236}">
                <a16:creationId xmlns:a16="http://schemas.microsoft.com/office/drawing/2014/main" id="{292DD695-F7D7-07EA-CCA1-5D6133A2E6F9}"/>
              </a:ext>
            </a:extLst>
          </p:cNvPr>
          <p:cNvPicPr>
            <a:picLocks noChangeAspect="1"/>
          </p:cNvPicPr>
          <p:nvPr/>
        </p:nvPicPr>
        <p:blipFill>
          <a:blip r:embed="rId8"/>
          <a:stretch>
            <a:fillRect/>
          </a:stretch>
        </p:blipFill>
        <p:spPr>
          <a:xfrm>
            <a:off x="12367636" y="7094834"/>
            <a:ext cx="2743200" cy="2743200"/>
          </a:xfrm>
          <a:prstGeom prst="rect">
            <a:avLst/>
          </a:prstGeom>
        </p:spPr>
      </p:pic>
      <p:pic>
        <p:nvPicPr>
          <p:cNvPr id="19" name="Bildobjekt 18" descr="En bild som visar Människoansikte, person, klädsel, Haka&#10;&#10;Automatiskt genererad beskrivning">
            <a:extLst>
              <a:ext uri="{FF2B5EF4-FFF2-40B4-BE49-F238E27FC236}">
                <a16:creationId xmlns:a16="http://schemas.microsoft.com/office/drawing/2014/main" id="{156DA018-BCF0-10BC-44EB-A893028C88D2}"/>
              </a:ext>
            </a:extLst>
          </p:cNvPr>
          <p:cNvPicPr>
            <a:picLocks noChangeAspect="1"/>
          </p:cNvPicPr>
          <p:nvPr/>
        </p:nvPicPr>
        <p:blipFill>
          <a:blip r:embed="rId9"/>
          <a:stretch>
            <a:fillRect/>
          </a:stretch>
        </p:blipFill>
        <p:spPr>
          <a:xfrm>
            <a:off x="8360659" y="7094834"/>
            <a:ext cx="2743200" cy="2743200"/>
          </a:xfrm>
          <a:prstGeom prst="rect">
            <a:avLst/>
          </a:prstGeom>
        </p:spPr>
      </p:pic>
      <p:pic>
        <p:nvPicPr>
          <p:cNvPr id="20" name="Bildobjekt 19" descr="En bild som visar Människoansikte, person, klädsel, leende&#10;&#10;Automatiskt genererad beskrivning">
            <a:extLst>
              <a:ext uri="{FF2B5EF4-FFF2-40B4-BE49-F238E27FC236}">
                <a16:creationId xmlns:a16="http://schemas.microsoft.com/office/drawing/2014/main" id="{DEB4A256-3096-0B39-8F30-4CECEDF18F9A}"/>
              </a:ext>
            </a:extLst>
          </p:cNvPr>
          <p:cNvPicPr>
            <a:picLocks noChangeAspect="1"/>
          </p:cNvPicPr>
          <p:nvPr/>
        </p:nvPicPr>
        <p:blipFill>
          <a:blip r:embed="rId10"/>
          <a:stretch>
            <a:fillRect/>
          </a:stretch>
        </p:blipFill>
        <p:spPr>
          <a:xfrm>
            <a:off x="4325464" y="7094834"/>
            <a:ext cx="2743200" cy="2743200"/>
          </a:xfrm>
          <a:prstGeom prst="rect">
            <a:avLst/>
          </a:prstGeom>
        </p:spPr>
      </p:pic>
      <p:pic>
        <p:nvPicPr>
          <p:cNvPr id="21" name="Bildobjekt 20" descr="En bild som visar Människoansikte, person, leende, klädsel&#10;&#10;Automatiskt genererad beskrivning">
            <a:extLst>
              <a:ext uri="{FF2B5EF4-FFF2-40B4-BE49-F238E27FC236}">
                <a16:creationId xmlns:a16="http://schemas.microsoft.com/office/drawing/2014/main" id="{90219E38-4154-86B3-1933-1AD286F66D7C}"/>
              </a:ext>
            </a:extLst>
          </p:cNvPr>
          <p:cNvPicPr>
            <a:picLocks noChangeAspect="1"/>
          </p:cNvPicPr>
          <p:nvPr/>
        </p:nvPicPr>
        <p:blipFill>
          <a:blip r:embed="rId11"/>
          <a:stretch>
            <a:fillRect/>
          </a:stretch>
        </p:blipFill>
        <p:spPr>
          <a:xfrm>
            <a:off x="16120650" y="7094834"/>
            <a:ext cx="2743200" cy="2743200"/>
          </a:xfrm>
          <a:prstGeom prst="rect">
            <a:avLst/>
          </a:prstGeom>
        </p:spPr>
      </p:pic>
      <p:sp>
        <p:nvSpPr>
          <p:cNvPr id="22" name="textruta 21">
            <a:extLst>
              <a:ext uri="{FF2B5EF4-FFF2-40B4-BE49-F238E27FC236}">
                <a16:creationId xmlns:a16="http://schemas.microsoft.com/office/drawing/2014/main" id="{4838D78F-AED6-BC5C-B828-EE962E72E9B9}"/>
              </a:ext>
            </a:extLst>
          </p:cNvPr>
          <p:cNvSpPr txBox="1"/>
          <p:nvPr/>
        </p:nvSpPr>
        <p:spPr>
          <a:xfrm>
            <a:off x="4327207" y="9982559"/>
            <a:ext cx="3626427"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sv-SE" b="1">
                <a:solidFill>
                  <a:srgbClr val="FFFFFF"/>
                </a:solidFill>
              </a:rPr>
              <a:t>Lina </a:t>
            </a:r>
            <a:r>
              <a:rPr lang="sv-SE" b="1" err="1">
                <a:solidFill>
                  <a:srgbClr val="FFFFFF"/>
                </a:solidFill>
              </a:rPr>
              <a:t>Öien</a:t>
            </a:r>
            <a:endParaRPr lang="sv-SE" err="1">
              <a:solidFill>
                <a:srgbClr val="FFFFFF"/>
              </a:solidFill>
            </a:endParaRPr>
          </a:p>
          <a:p>
            <a:pPr algn="l"/>
            <a:r>
              <a:rPr lang="sv-SE" sz="1800">
                <a:solidFill>
                  <a:srgbClr val="FFFFFF"/>
                </a:solidFill>
                <a:ea typeface="+mn-lt"/>
                <a:cs typeface="+mn-lt"/>
              </a:rPr>
              <a:t>Ledamot</a:t>
            </a:r>
            <a:endParaRPr lang="sv-SE" sz="1800">
              <a:solidFill>
                <a:srgbClr val="FFFFFF"/>
              </a:solidFill>
            </a:endParaRPr>
          </a:p>
          <a:p>
            <a:pPr algn="l"/>
            <a:r>
              <a:rPr lang="sv-SE" sz="1800" i="1">
                <a:solidFill>
                  <a:srgbClr val="FFFFFF"/>
                </a:solidFill>
                <a:latin typeface="Avenir LT Pro 95 Black"/>
                <a:ea typeface="Avenir LT Pro 35 Light"/>
                <a:cs typeface="Avenir LT Pro 35 Light"/>
              </a:rPr>
              <a:t>Riksbyggen, Chef hållbar utveckling</a:t>
            </a:r>
            <a:endParaRPr lang="sv-SE" sz="1800" b="0" i="1" u="none" strike="noStrike" cap="none" spc="0" normalizeH="0" baseline="0">
              <a:ln>
                <a:noFill/>
              </a:ln>
              <a:solidFill>
                <a:srgbClr val="FFFFFF"/>
              </a:solidFill>
              <a:effectLst/>
              <a:uFillTx/>
              <a:latin typeface="Avenir LT Pro 95 Black"/>
              <a:ea typeface="Avenir LT Pro 35 Light"/>
              <a:cs typeface="Avenir LT Pro 35 Light"/>
            </a:endParaRPr>
          </a:p>
          <a:p>
            <a:pPr algn="l"/>
            <a:endParaRPr lang="sv-SE">
              <a:solidFill>
                <a:srgbClr val="FFFFFF"/>
              </a:solidFill>
              <a:latin typeface="Avenir LT Pro 35 Light"/>
              <a:ea typeface="Avenir LT Pro 35 Light"/>
              <a:cs typeface="Avenir LT Pro 35 Light"/>
            </a:endParaRPr>
          </a:p>
        </p:txBody>
      </p:sp>
      <p:sp>
        <p:nvSpPr>
          <p:cNvPr id="23" name="textruta 22">
            <a:extLst>
              <a:ext uri="{FF2B5EF4-FFF2-40B4-BE49-F238E27FC236}">
                <a16:creationId xmlns:a16="http://schemas.microsoft.com/office/drawing/2014/main" id="{F054DB4F-3755-86A1-6C8E-AC10882109BB}"/>
              </a:ext>
            </a:extLst>
          </p:cNvPr>
          <p:cNvSpPr txBox="1"/>
          <p:nvPr/>
        </p:nvSpPr>
        <p:spPr>
          <a:xfrm>
            <a:off x="8356099" y="9984692"/>
            <a:ext cx="3158836"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sv-SE" b="1">
                <a:solidFill>
                  <a:srgbClr val="FFFFFF"/>
                </a:solidFill>
              </a:rPr>
              <a:t>Ola Fernvall</a:t>
            </a:r>
            <a:endParaRPr lang="sv-SE">
              <a:solidFill>
                <a:srgbClr val="FFFFFF"/>
              </a:solidFill>
            </a:endParaRPr>
          </a:p>
          <a:p>
            <a:pPr algn="l"/>
            <a:r>
              <a:rPr lang="sv-SE" sz="1800">
                <a:solidFill>
                  <a:srgbClr val="FFFFFF"/>
                </a:solidFill>
                <a:ea typeface="+mn-lt"/>
                <a:cs typeface="+mn-lt"/>
              </a:rPr>
              <a:t>Ledamot</a:t>
            </a:r>
            <a:endParaRPr lang="sv-SE" sz="1800">
              <a:solidFill>
                <a:srgbClr val="FFFFFF"/>
              </a:solidFill>
            </a:endParaRPr>
          </a:p>
          <a:p>
            <a:pPr algn="l"/>
            <a:r>
              <a:rPr lang="sv-SE" sz="1800" i="1">
                <a:solidFill>
                  <a:srgbClr val="FFFFFF"/>
                </a:solidFill>
                <a:latin typeface="Avenir LT Pro 95 Black"/>
                <a:ea typeface="Avenir LT Pro 35 Light"/>
                <a:cs typeface="Avenir LT Pro 35 Light"/>
              </a:rPr>
              <a:t>Folksam, Kommunikationschef</a:t>
            </a:r>
            <a:endParaRPr lang="sv-SE" sz="1800" b="0" i="0" u="none" strike="noStrike" cap="none" spc="0" normalizeH="0" baseline="0">
              <a:ln>
                <a:noFill/>
              </a:ln>
              <a:solidFill>
                <a:srgbClr val="FFFFFF"/>
              </a:solidFill>
              <a:effectLst/>
              <a:uFillTx/>
              <a:latin typeface="Avenir LT Pro 95 Black"/>
              <a:ea typeface="Avenir LT Pro 35 Light"/>
              <a:cs typeface="Avenir LT Pro 35 Light"/>
            </a:endParaRPr>
          </a:p>
          <a:p>
            <a:pPr algn="l"/>
            <a:endParaRPr lang="sv-SE">
              <a:solidFill>
                <a:srgbClr val="FFFFFF"/>
              </a:solidFill>
              <a:latin typeface="Avenir LT Pro 35 Light"/>
              <a:ea typeface="Avenir LT Pro 35 Light"/>
              <a:cs typeface="Avenir LT Pro 35 Light"/>
            </a:endParaRPr>
          </a:p>
        </p:txBody>
      </p:sp>
      <p:sp>
        <p:nvSpPr>
          <p:cNvPr id="24" name="textruta 23">
            <a:extLst>
              <a:ext uri="{FF2B5EF4-FFF2-40B4-BE49-F238E27FC236}">
                <a16:creationId xmlns:a16="http://schemas.microsoft.com/office/drawing/2014/main" id="{D17B01EF-2AC4-2172-FBCA-C85B5CF94ED1}"/>
              </a:ext>
            </a:extLst>
          </p:cNvPr>
          <p:cNvSpPr txBox="1"/>
          <p:nvPr/>
        </p:nvSpPr>
        <p:spPr>
          <a:xfrm>
            <a:off x="12355238" y="9982559"/>
            <a:ext cx="27432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sv-SE" b="1">
                <a:solidFill>
                  <a:srgbClr val="FFFFFF"/>
                </a:solidFill>
              </a:rPr>
              <a:t>Johan </a:t>
            </a:r>
            <a:r>
              <a:rPr lang="sv-SE" b="1" err="1">
                <a:solidFill>
                  <a:srgbClr val="FFFFFF"/>
                </a:solidFill>
              </a:rPr>
              <a:t>Nyhus</a:t>
            </a:r>
            <a:endParaRPr lang="sv-SE" err="1">
              <a:solidFill>
                <a:srgbClr val="FFFFFF"/>
              </a:solidFill>
            </a:endParaRPr>
          </a:p>
          <a:p>
            <a:pPr algn="l"/>
            <a:r>
              <a:rPr lang="sv-SE" sz="1800">
                <a:solidFill>
                  <a:srgbClr val="FFFFFF"/>
                </a:solidFill>
                <a:ea typeface="+mn-lt"/>
                <a:cs typeface="+mn-lt"/>
              </a:rPr>
              <a:t>Ledamot</a:t>
            </a:r>
            <a:endParaRPr lang="sv-SE" sz="1800">
              <a:solidFill>
                <a:srgbClr val="FFFFFF"/>
              </a:solidFill>
            </a:endParaRPr>
          </a:p>
          <a:p>
            <a:pPr algn="l"/>
            <a:r>
              <a:rPr lang="sv-SE" sz="1800" i="1">
                <a:solidFill>
                  <a:srgbClr val="FFFFFF"/>
                </a:solidFill>
                <a:latin typeface="Avenir LT Pro 95 Black"/>
                <a:ea typeface="Avenir LT Pro 35 Light"/>
                <a:cs typeface="Avenir LT Pro 35 Light"/>
              </a:rPr>
              <a:t>HSB, Förbundsordförande</a:t>
            </a:r>
            <a:endParaRPr lang="sv-SE" sz="1800" b="0" i="0" u="none" strike="noStrike" cap="none" spc="0" normalizeH="0" baseline="0">
              <a:ln>
                <a:noFill/>
              </a:ln>
              <a:solidFill>
                <a:srgbClr val="FFFFFF"/>
              </a:solidFill>
              <a:effectLst/>
              <a:uFillTx/>
              <a:latin typeface="Avenir LT Pro 95 Black"/>
              <a:ea typeface="Avenir LT Pro 35 Light"/>
              <a:cs typeface="Avenir LT Pro 35 Light"/>
            </a:endParaRPr>
          </a:p>
          <a:p>
            <a:pPr algn="l"/>
            <a:endParaRPr lang="sv-SE">
              <a:solidFill>
                <a:srgbClr val="FFFFFF"/>
              </a:solidFill>
              <a:latin typeface="Avenir LT Pro 35 Light"/>
              <a:ea typeface="Avenir LT Pro 35 Light"/>
              <a:cs typeface="Avenir LT Pro 35 Light"/>
            </a:endParaRPr>
          </a:p>
        </p:txBody>
      </p:sp>
      <p:sp>
        <p:nvSpPr>
          <p:cNvPr id="25" name="textruta 24">
            <a:extLst>
              <a:ext uri="{FF2B5EF4-FFF2-40B4-BE49-F238E27FC236}">
                <a16:creationId xmlns:a16="http://schemas.microsoft.com/office/drawing/2014/main" id="{37CB71EE-2613-06F8-B021-81C94C1A719A}"/>
              </a:ext>
            </a:extLst>
          </p:cNvPr>
          <p:cNvSpPr txBox="1"/>
          <p:nvPr/>
        </p:nvSpPr>
        <p:spPr>
          <a:xfrm>
            <a:off x="16109109" y="9988926"/>
            <a:ext cx="3466454" cy="16722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sv-SE" b="1">
                <a:solidFill>
                  <a:srgbClr val="FFFFFF"/>
                </a:solidFill>
              </a:rPr>
              <a:t>Anna Carlström</a:t>
            </a:r>
            <a:endParaRPr lang="sv-SE">
              <a:solidFill>
                <a:srgbClr val="FFFFFF"/>
              </a:solidFill>
            </a:endParaRPr>
          </a:p>
          <a:p>
            <a:pPr algn="l"/>
            <a:r>
              <a:rPr lang="sv-SE" sz="1800">
                <a:solidFill>
                  <a:srgbClr val="FFFFFF"/>
                </a:solidFill>
                <a:ea typeface="+mn-lt"/>
                <a:cs typeface="+mn-lt"/>
              </a:rPr>
              <a:t>Ledamot</a:t>
            </a:r>
            <a:endParaRPr lang="sv-SE" sz="1800">
              <a:solidFill>
                <a:srgbClr val="FFFFFF"/>
              </a:solidFill>
            </a:endParaRPr>
          </a:p>
          <a:p>
            <a:pPr algn="l"/>
            <a:r>
              <a:rPr lang="sv-SE" sz="1800" i="1">
                <a:solidFill>
                  <a:srgbClr val="FFFFFF"/>
                </a:solidFill>
                <a:latin typeface="Avenir LT Pro 95 Black"/>
                <a:ea typeface="Avenir LT Pro 35 Light"/>
                <a:cs typeface="Avenir LT Pro 35 Light"/>
              </a:rPr>
              <a:t>Lantmännen, Senior rådgivare medlemskommunikation</a:t>
            </a:r>
            <a:endParaRPr lang="sv-SE" sz="1800" b="0" i="0" u="none" strike="noStrike" cap="none" spc="0" normalizeH="0" baseline="0">
              <a:ln>
                <a:noFill/>
              </a:ln>
              <a:solidFill>
                <a:srgbClr val="FFFFFF"/>
              </a:solidFill>
              <a:effectLst/>
              <a:uFillTx/>
              <a:latin typeface="Avenir LT Pro 95 Black"/>
              <a:ea typeface="Avenir LT Pro 35 Light"/>
              <a:cs typeface="Avenir LT Pro 35 Light"/>
            </a:endParaRPr>
          </a:p>
          <a:p>
            <a:pPr algn="l"/>
            <a:endParaRPr lang="sv-SE">
              <a:solidFill>
                <a:srgbClr val="FFFFFF"/>
              </a:solidFill>
              <a:latin typeface="Avenir LT Pro 35 Light"/>
              <a:ea typeface="Avenir LT Pro 35 Light"/>
              <a:cs typeface="Avenir LT Pro 35 Light"/>
            </a:endParaRPr>
          </a:p>
        </p:txBody>
      </p:sp>
    </p:spTree>
    <p:extLst>
      <p:ext uri="{BB962C8B-B14F-4D97-AF65-F5344CB8AC3E}">
        <p14:creationId xmlns:p14="http://schemas.microsoft.com/office/powerpoint/2010/main" val="201274954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infographic&#10;&#10;Description automatically generated">
            <a:extLst>
              <a:ext uri="{FF2B5EF4-FFF2-40B4-BE49-F238E27FC236}">
                <a16:creationId xmlns:a16="http://schemas.microsoft.com/office/drawing/2014/main" id="{DBB4901A-D05B-C8BF-F44A-84A076DE9002}"/>
              </a:ext>
            </a:extLst>
          </p:cNvPr>
          <p:cNvPicPr>
            <a:picLocks noChangeAspect="1"/>
          </p:cNvPicPr>
          <p:nvPr/>
        </p:nvPicPr>
        <p:blipFill rotWithShape="1">
          <a:blip r:embed="rId2">
            <a:extLst>
              <a:ext uri="{28A0092B-C50C-407E-A947-70E740481C1C}">
                <a14:useLocalDpi xmlns:a14="http://schemas.microsoft.com/office/drawing/2010/main" val="0"/>
              </a:ext>
            </a:extLst>
          </a:blip>
          <a:srcRect r="6580"/>
          <a:stretch/>
        </p:blipFill>
        <p:spPr>
          <a:xfrm>
            <a:off x="9" y="10"/>
            <a:ext cx="24406579" cy="13715990"/>
          </a:xfrm>
          <a:prstGeom prst="rect">
            <a:avLst/>
          </a:prstGeom>
          <a:noFill/>
        </p:spPr>
      </p:pic>
    </p:spTree>
    <p:extLst>
      <p:ext uri="{BB962C8B-B14F-4D97-AF65-F5344CB8AC3E}">
        <p14:creationId xmlns:p14="http://schemas.microsoft.com/office/powerpoint/2010/main" val="328814032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9D43-AA11-6165-AD4F-265AA87CF1F0}"/>
              </a:ext>
            </a:extLst>
          </p:cNvPr>
          <p:cNvSpPr>
            <a:spLocks noGrp="1"/>
          </p:cNvSpPr>
          <p:nvPr>
            <p:ph type="title"/>
          </p:nvPr>
        </p:nvSpPr>
        <p:spPr>
          <a:xfrm>
            <a:off x="3135808" y="1435261"/>
            <a:ext cx="18067098" cy="1505494"/>
          </a:xfrm>
        </p:spPr>
        <p:txBody>
          <a:bodyPr>
            <a:normAutofit/>
          </a:bodyPr>
          <a:lstStyle/>
          <a:p>
            <a:r>
              <a:rPr lang="sv-SE" sz="4400">
                <a:latin typeface="Arial" panose="020B0604020202020204" pitchFamily="34" charset="0"/>
                <a:cs typeface="Arial" panose="020B0604020202020204" pitchFamily="34" charset="0"/>
              </a:rPr>
              <a:t>Hur används 100 kronor?</a:t>
            </a:r>
          </a:p>
        </p:txBody>
      </p:sp>
      <p:graphicFrame>
        <p:nvGraphicFramePr>
          <p:cNvPr id="4" name="Diagram 14">
            <a:extLst>
              <a:ext uri="{FF2B5EF4-FFF2-40B4-BE49-F238E27FC236}">
                <a16:creationId xmlns:a16="http://schemas.microsoft.com/office/drawing/2014/main" id="{49425D6B-5120-4984-A899-643EDDD0A991}"/>
              </a:ext>
            </a:extLst>
          </p:cNvPr>
          <p:cNvGraphicFramePr>
            <a:graphicFrameLocks/>
          </p:cNvGraphicFramePr>
          <p:nvPr/>
        </p:nvGraphicFramePr>
        <p:xfrm>
          <a:off x="1937845" y="2129210"/>
          <a:ext cx="11116002" cy="1097884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A1C421D6-CDA5-40B6-FB77-2D0DE35DEC05}"/>
              </a:ext>
            </a:extLst>
          </p:cNvPr>
          <p:cNvSpPr/>
          <p:nvPr/>
        </p:nvSpPr>
        <p:spPr>
          <a:xfrm>
            <a:off x="14720284" y="3952155"/>
            <a:ext cx="6864369" cy="66365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lgn="l" rtl="0" fontAlgn="base"/>
            <a:r>
              <a:rPr lang="sv-SE" sz="3500">
                <a:solidFill>
                  <a:schemeClr val="tx1">
                    <a:lumMod val="50000"/>
                  </a:schemeClr>
                </a:solidFill>
                <a:latin typeface="Arial" panose="020B0604020202020204" pitchFamily="34" charset="0"/>
              </a:rPr>
              <a:t>När du ger 100kr används </a:t>
            </a:r>
          </a:p>
          <a:p>
            <a:pPr algn="l" rtl="0" fontAlgn="base"/>
            <a:endParaRPr lang="sv-SE" sz="3500">
              <a:solidFill>
                <a:schemeClr val="tx1">
                  <a:lumMod val="50000"/>
                </a:schemeClr>
              </a:solidFill>
              <a:latin typeface="Arial" panose="020B0604020202020204" pitchFamily="34" charset="0"/>
            </a:endParaRPr>
          </a:p>
          <a:p>
            <a:pPr algn="l" rtl="0" fontAlgn="base"/>
            <a:r>
              <a:rPr lang="sv-SE" sz="3500">
                <a:solidFill>
                  <a:schemeClr val="tx1">
                    <a:lumMod val="50000"/>
                  </a:schemeClr>
                </a:solidFill>
                <a:latin typeface="Arial" panose="020B0604020202020204" pitchFamily="34" charset="0"/>
              </a:rPr>
              <a:t>91 kr för aktiviteter relaterat till vårt ändamål</a:t>
            </a:r>
          </a:p>
          <a:p>
            <a:pPr algn="l" rtl="0" fontAlgn="base"/>
            <a:endParaRPr lang="sv-SE" sz="3500">
              <a:solidFill>
                <a:schemeClr val="tx1">
                  <a:lumMod val="50000"/>
                </a:schemeClr>
              </a:solidFill>
              <a:latin typeface="Arial" panose="020B0604020202020204" pitchFamily="34" charset="0"/>
            </a:endParaRPr>
          </a:p>
          <a:p>
            <a:pPr algn="l" rtl="0" fontAlgn="base"/>
            <a:r>
              <a:rPr lang="sv-SE" sz="3500">
                <a:solidFill>
                  <a:schemeClr val="tx1">
                    <a:lumMod val="50000"/>
                  </a:schemeClr>
                </a:solidFill>
                <a:latin typeface="Arial" panose="020B0604020202020204" pitchFamily="34" charset="0"/>
              </a:rPr>
              <a:t>9 kr används till insamling och administration</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A851AB49-227F-3AD1-F0B3-186B9D82A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076" y="12582459"/>
            <a:ext cx="2240967" cy="601458"/>
          </a:xfrm>
          <a:prstGeom prst="rect">
            <a:avLst/>
          </a:prstGeom>
        </p:spPr>
      </p:pic>
    </p:spTree>
    <p:extLst>
      <p:ext uri="{BB962C8B-B14F-4D97-AF65-F5344CB8AC3E}">
        <p14:creationId xmlns:p14="http://schemas.microsoft.com/office/powerpoint/2010/main" val="3084379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F58264-2889-47B9-A9ED-5C874762005C}"/>
              </a:ext>
            </a:extLst>
          </p:cNvPr>
          <p:cNvSpPr>
            <a:spLocks noGrp="1"/>
          </p:cNvSpPr>
          <p:nvPr>
            <p:ph type="pic" sz="quarter" idx="17"/>
          </p:nvPr>
        </p:nvSpPr>
        <p:spPr/>
        <p:txBody>
          <a:bodyPr/>
          <a:lstStyle/>
          <a:p>
            <a:endParaRPr lang="sv-SE"/>
          </a:p>
        </p:txBody>
      </p:sp>
      <p:sp>
        <p:nvSpPr>
          <p:cNvPr id="4" name="Title 3">
            <a:extLst>
              <a:ext uri="{FF2B5EF4-FFF2-40B4-BE49-F238E27FC236}">
                <a16:creationId xmlns:a16="http://schemas.microsoft.com/office/drawing/2014/main" id="{5FBBC480-519B-4CB5-84AF-48CC8F383700}"/>
              </a:ext>
            </a:extLst>
          </p:cNvPr>
          <p:cNvSpPr>
            <a:spLocks noGrp="1"/>
          </p:cNvSpPr>
          <p:nvPr>
            <p:ph type="title"/>
          </p:nvPr>
        </p:nvSpPr>
        <p:spPr>
          <a:xfrm>
            <a:off x="800617" y="776212"/>
            <a:ext cx="9823394" cy="1794936"/>
          </a:xfrm>
        </p:spPr>
        <p:txBody>
          <a:bodyPr>
            <a:normAutofit/>
          </a:bodyPr>
          <a:lstStyle/>
          <a:p>
            <a:r>
              <a:rPr lang="sv-SE" sz="4400">
                <a:latin typeface="Arial" panose="020B0604020202020204" pitchFamily="34" charset="0"/>
                <a:cs typeface="Arial" panose="020B0604020202020204" pitchFamily="34" charset="0"/>
              </a:rPr>
              <a:t>Resultaträkning</a:t>
            </a:r>
          </a:p>
        </p:txBody>
      </p:sp>
      <p:pic>
        <p:nvPicPr>
          <p:cNvPr id="7" name="Platshållare för bild 30">
            <a:extLst>
              <a:ext uri="{FF2B5EF4-FFF2-40B4-BE49-F238E27FC236}">
                <a16:creationId xmlns:a16="http://schemas.microsoft.com/office/drawing/2014/main" id="{4EE469EF-327A-4C6A-AD8B-34AD7428C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28" b="2228"/>
          <a:stretch>
            <a:fillRect/>
          </a:stretch>
        </p:blipFill>
        <p:spPr>
          <a:xfrm>
            <a:off x="12211985" y="-32525"/>
            <a:ext cx="12172014" cy="13748526"/>
          </a:xfrm>
          <a:prstGeom prst="rect">
            <a:avLst/>
          </a:prstGeom>
        </p:spPr>
      </p:pic>
      <p:sp>
        <p:nvSpPr>
          <p:cNvPr id="8" name="TextBox 6">
            <a:extLst>
              <a:ext uri="{FF2B5EF4-FFF2-40B4-BE49-F238E27FC236}">
                <a16:creationId xmlns:a16="http://schemas.microsoft.com/office/drawing/2014/main" id="{75632127-9FA9-4C5F-9298-7F1D0140E27B}"/>
              </a:ext>
            </a:extLst>
          </p:cNvPr>
          <p:cNvSpPr txBox="1">
            <a:spLocks noChangeArrowheads="1"/>
          </p:cNvSpPr>
          <p:nvPr/>
        </p:nvSpPr>
        <p:spPr bwMode="auto">
          <a:xfrm>
            <a:off x="12493627" y="13021836"/>
            <a:ext cx="4857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l"/>
            <a:r>
              <a:rPr lang="sv-SE" altLang="sv-SE" sz="1400" err="1">
                <a:solidFill>
                  <a:srgbClr val="EAF6FE"/>
                </a:solidFill>
              </a:rPr>
              <a:t>Habibe</a:t>
            </a:r>
            <a:r>
              <a:rPr lang="sv-SE" altLang="sv-SE" sz="1400">
                <a:solidFill>
                  <a:srgbClr val="EAF6FE"/>
                </a:solidFill>
              </a:rPr>
              <a:t> och Ramadan </a:t>
            </a:r>
            <a:r>
              <a:rPr lang="sv-SE" altLang="sv-SE" sz="1400" err="1">
                <a:solidFill>
                  <a:srgbClr val="EAF6FE"/>
                </a:solidFill>
              </a:rPr>
              <a:t>Seiti</a:t>
            </a:r>
            <a:endParaRPr lang="sv-SE" altLang="sv-SE" sz="1400">
              <a:solidFill>
                <a:srgbClr val="EAF6FE"/>
              </a:solidFill>
            </a:endParaRPr>
          </a:p>
        </p:txBody>
      </p:sp>
      <p:graphicFrame>
        <p:nvGraphicFramePr>
          <p:cNvPr id="2" name="Table 1">
            <a:extLst>
              <a:ext uri="{FF2B5EF4-FFF2-40B4-BE49-F238E27FC236}">
                <a16:creationId xmlns:a16="http://schemas.microsoft.com/office/drawing/2014/main" id="{12828A91-D9F2-A55E-1BEB-979D46FA20C8}"/>
              </a:ext>
            </a:extLst>
          </p:cNvPr>
          <p:cNvGraphicFramePr>
            <a:graphicFrameLocks noGrp="1"/>
          </p:cNvGraphicFramePr>
          <p:nvPr/>
        </p:nvGraphicFramePr>
        <p:xfrm>
          <a:off x="876300" y="1737357"/>
          <a:ext cx="10820262" cy="11106282"/>
        </p:xfrm>
        <a:graphic>
          <a:graphicData uri="http://schemas.openxmlformats.org/drawingml/2006/table">
            <a:tbl>
              <a:tblPr/>
              <a:tblGrid>
                <a:gridCol w="5251652">
                  <a:extLst>
                    <a:ext uri="{9D8B030D-6E8A-4147-A177-3AD203B41FA5}">
                      <a16:colId xmlns:a16="http://schemas.microsoft.com/office/drawing/2014/main" val="2377623245"/>
                    </a:ext>
                  </a:extLst>
                </a:gridCol>
                <a:gridCol w="2039988">
                  <a:extLst>
                    <a:ext uri="{9D8B030D-6E8A-4147-A177-3AD203B41FA5}">
                      <a16:colId xmlns:a16="http://schemas.microsoft.com/office/drawing/2014/main" val="1004294172"/>
                    </a:ext>
                  </a:extLst>
                </a:gridCol>
                <a:gridCol w="811176">
                  <a:extLst>
                    <a:ext uri="{9D8B030D-6E8A-4147-A177-3AD203B41FA5}">
                      <a16:colId xmlns:a16="http://schemas.microsoft.com/office/drawing/2014/main" val="1127965072"/>
                    </a:ext>
                  </a:extLst>
                </a:gridCol>
                <a:gridCol w="2717446">
                  <a:extLst>
                    <a:ext uri="{9D8B030D-6E8A-4147-A177-3AD203B41FA5}">
                      <a16:colId xmlns:a16="http://schemas.microsoft.com/office/drawing/2014/main" val="283252994"/>
                    </a:ext>
                  </a:extLst>
                </a:gridCol>
              </a:tblGrid>
              <a:tr h="834914">
                <a:tc>
                  <a:txBody>
                    <a:bodyPr/>
                    <a:lstStyle/>
                    <a:p>
                      <a:pPr algn="l" rtl="0" fontAlgn="b"/>
                      <a:r>
                        <a:rPr lang="sv-SE" sz="3500" b="0" i="0" u="sng" strike="noStrike">
                          <a:solidFill>
                            <a:schemeClr val="bg1"/>
                          </a:solidFill>
                          <a:effectLst/>
                          <a:latin typeface="Arial" panose="020B0604020202020204" pitchFamily="34" charset="0"/>
                          <a:cs typeface="Arial" panose="020B0604020202020204" pitchFamily="34" charset="0"/>
                        </a:rPr>
                        <a:t>Tkr</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1" i="0" u="sng" strike="noStrike">
                          <a:solidFill>
                            <a:schemeClr val="bg1"/>
                          </a:solidFill>
                          <a:effectLst/>
                          <a:latin typeface="Arial" panose="020B0604020202020204" pitchFamily="34" charset="0"/>
                          <a:cs typeface="Arial" panose="020B0604020202020204" pitchFamily="34" charset="0"/>
                        </a:rPr>
                        <a:t>2022</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l" rtl="0" fontAlgn="b"/>
                      <a:endParaRPr lang="sv-SE" sz="3500" b="0" i="0" u="none" strike="noStrike">
                        <a:solidFill>
                          <a:schemeClr val="bg1"/>
                        </a:solidFill>
                        <a:effectLst/>
                        <a:latin typeface="Arial" panose="020B0604020202020204" pitchFamily="34" charset="0"/>
                        <a:cs typeface="Arial" panose="020B0604020202020204" pitchFamily="34" charset="0"/>
                      </a:endParaRP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1" i="0" u="sng" strike="noStrike">
                          <a:solidFill>
                            <a:schemeClr val="bg1"/>
                          </a:solidFill>
                          <a:effectLst/>
                          <a:latin typeface="Arial" panose="020B0604020202020204" pitchFamily="34" charset="0"/>
                          <a:cs typeface="Arial" panose="020B0604020202020204" pitchFamily="34" charset="0"/>
                        </a:rPr>
                        <a:t>2021</a:t>
                      </a:r>
                    </a:p>
                  </a:txBody>
                  <a:tcPr marL="15240" marR="15240" marT="15240"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77771514"/>
                  </a:ext>
                </a:extLst>
              </a:tr>
              <a:tr h="834914">
                <a:tc>
                  <a:txBody>
                    <a:bodyPr/>
                    <a:lstStyle/>
                    <a:p>
                      <a:pPr algn="l" rtl="0" fontAlgn="b"/>
                      <a:r>
                        <a:rPr lang="sv-SE" sz="3500" b="0" i="0" u="none" strike="noStrike">
                          <a:solidFill>
                            <a:schemeClr val="bg1"/>
                          </a:solidFill>
                          <a:effectLst/>
                          <a:latin typeface="Arial" panose="020B0604020202020204" pitchFamily="34" charset="0"/>
                          <a:cs typeface="Arial" panose="020B0604020202020204" pitchFamily="34" charset="0"/>
                        </a:rPr>
                        <a:t>Bidrag</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0" i="0" u="none" strike="noStrike">
                          <a:solidFill>
                            <a:schemeClr val="bg1"/>
                          </a:solidFill>
                          <a:effectLst/>
                          <a:latin typeface="Arial" panose="020B0604020202020204" pitchFamily="34" charset="0"/>
                          <a:cs typeface="Arial" panose="020B0604020202020204" pitchFamily="34" charset="0"/>
                        </a:rPr>
                        <a:t>289 320</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l" rtl="0" fontAlgn="b"/>
                      <a:endParaRPr lang="sv-SE" sz="3500" b="0" i="0" u="none" strike="noStrike">
                        <a:solidFill>
                          <a:schemeClr val="bg1"/>
                        </a:solidFill>
                        <a:effectLst/>
                        <a:latin typeface="Arial" panose="020B0604020202020204" pitchFamily="34" charset="0"/>
                        <a:cs typeface="Arial" panose="020B0604020202020204" pitchFamily="34" charset="0"/>
                      </a:endParaRP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0" i="0" u="none" strike="noStrike">
                          <a:solidFill>
                            <a:schemeClr val="bg1"/>
                          </a:solidFill>
                          <a:effectLst/>
                          <a:latin typeface="Arial" panose="020B0604020202020204" pitchFamily="34" charset="0"/>
                          <a:cs typeface="Arial" panose="020B0604020202020204" pitchFamily="34" charset="0"/>
                        </a:rPr>
                        <a:t>294 678</a:t>
                      </a:r>
                    </a:p>
                  </a:txBody>
                  <a:tcPr marL="15240" marR="15240" marT="15240"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94594245"/>
                  </a:ext>
                </a:extLst>
              </a:tr>
              <a:tr h="834914">
                <a:tc>
                  <a:txBody>
                    <a:bodyPr/>
                    <a:lstStyle/>
                    <a:p>
                      <a:pPr algn="l" rtl="0" fontAlgn="b"/>
                      <a:r>
                        <a:rPr lang="sv-SE" sz="3500" b="0" i="0" u="none" strike="noStrike">
                          <a:solidFill>
                            <a:schemeClr val="bg1"/>
                          </a:solidFill>
                          <a:effectLst/>
                          <a:latin typeface="Arial" panose="020B0604020202020204" pitchFamily="34" charset="0"/>
                          <a:cs typeface="Arial" panose="020B0604020202020204" pitchFamily="34" charset="0"/>
                        </a:rPr>
                        <a:t>Insamling</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0" i="0" u="none" strike="noStrike">
                          <a:solidFill>
                            <a:schemeClr val="bg1"/>
                          </a:solidFill>
                          <a:effectLst/>
                          <a:latin typeface="Arial" panose="020B0604020202020204" pitchFamily="34" charset="0"/>
                          <a:cs typeface="Arial" panose="020B0604020202020204" pitchFamily="34" charset="0"/>
                        </a:rPr>
                        <a:t>50 710</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l" rtl="0" fontAlgn="b"/>
                      <a:endParaRPr lang="sv-SE" sz="3500" b="0" i="0" u="none" strike="noStrike">
                        <a:solidFill>
                          <a:schemeClr val="bg1"/>
                        </a:solidFill>
                        <a:effectLst/>
                        <a:latin typeface="Arial" panose="020B0604020202020204" pitchFamily="34" charset="0"/>
                        <a:cs typeface="Arial" panose="020B0604020202020204" pitchFamily="34" charset="0"/>
                      </a:endParaRP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0" i="0" u="none" strike="noStrike">
                          <a:solidFill>
                            <a:schemeClr val="bg1"/>
                          </a:solidFill>
                          <a:effectLst/>
                          <a:latin typeface="Arial" panose="020B0604020202020204" pitchFamily="34" charset="0"/>
                          <a:cs typeface="Arial" panose="020B0604020202020204" pitchFamily="34" charset="0"/>
                        </a:rPr>
                        <a:t>52 145</a:t>
                      </a:r>
                    </a:p>
                  </a:txBody>
                  <a:tcPr marL="15240" marR="15240" marT="15240"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52511107"/>
                  </a:ext>
                </a:extLst>
              </a:tr>
              <a:tr h="834914">
                <a:tc>
                  <a:txBody>
                    <a:bodyPr/>
                    <a:lstStyle/>
                    <a:p>
                      <a:pPr algn="l" rtl="0" fontAlgn="b"/>
                      <a:r>
                        <a:rPr lang="sv-SE" sz="3500" b="0" i="0" u="none" strike="noStrike">
                          <a:solidFill>
                            <a:schemeClr val="bg1"/>
                          </a:solidFill>
                          <a:effectLst/>
                          <a:latin typeface="Arial" panose="020B0604020202020204" pitchFamily="34" charset="0"/>
                          <a:cs typeface="Arial" panose="020B0604020202020204" pitchFamily="34" charset="0"/>
                        </a:rPr>
                        <a:t>Övriga intäkter</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0" i="0" u="sng" strike="noStrike">
                          <a:solidFill>
                            <a:schemeClr val="bg1"/>
                          </a:solidFill>
                          <a:effectLst/>
                          <a:latin typeface="Arial" panose="020B0604020202020204" pitchFamily="34" charset="0"/>
                          <a:cs typeface="Arial" panose="020B0604020202020204" pitchFamily="34" charset="0"/>
                        </a:rPr>
                        <a:t>7 921</a:t>
                      </a:r>
                    </a:p>
                  </a:txBody>
                  <a:tcPr marL="15240" marR="15240" marT="1524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
                      <a:endParaRPr lang="sv-SE" sz="3500" b="0" i="0" u="sng" strike="noStrike">
                        <a:solidFill>
                          <a:schemeClr val="bg1"/>
                        </a:solidFill>
                        <a:effectLst/>
                        <a:latin typeface="Arial" panose="020B0604020202020204" pitchFamily="34" charset="0"/>
                        <a:cs typeface="Arial" panose="020B0604020202020204" pitchFamily="34" charset="0"/>
                      </a:endParaRP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0" i="0" u="sng" strike="noStrike">
                          <a:solidFill>
                            <a:schemeClr val="bg1"/>
                          </a:solidFill>
                          <a:effectLst/>
                          <a:latin typeface="Arial" panose="020B0604020202020204" pitchFamily="34" charset="0"/>
                          <a:cs typeface="Arial" panose="020B0604020202020204" pitchFamily="34" charset="0"/>
                        </a:rPr>
                        <a:t>3 736</a:t>
                      </a:r>
                    </a:p>
                  </a:txBody>
                  <a:tcPr marL="15240" marR="15240" marT="1524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8562246"/>
                  </a:ext>
                </a:extLst>
              </a:tr>
              <a:tr h="834914">
                <a:tc>
                  <a:txBody>
                    <a:bodyPr/>
                    <a:lstStyle/>
                    <a:p>
                      <a:pPr algn="l" rtl="0" fontAlgn="b"/>
                      <a:r>
                        <a:rPr lang="sv-SE" sz="3500" b="1" i="0" u="none" strike="noStrike">
                          <a:solidFill>
                            <a:schemeClr val="bg1"/>
                          </a:solidFill>
                          <a:effectLst/>
                          <a:latin typeface="Arial" panose="020B0604020202020204" pitchFamily="34" charset="0"/>
                          <a:cs typeface="Arial" panose="020B0604020202020204" pitchFamily="34" charset="0"/>
                        </a:rPr>
                        <a:t>Totala Intäkter</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1" i="0" u="none" strike="noStrike">
                          <a:solidFill>
                            <a:schemeClr val="bg1"/>
                          </a:solidFill>
                          <a:effectLst/>
                          <a:latin typeface="Arial" panose="020B0604020202020204" pitchFamily="34" charset="0"/>
                          <a:cs typeface="Arial" panose="020B0604020202020204" pitchFamily="34" charset="0"/>
                        </a:rPr>
                        <a:t>347 951</a:t>
                      </a:r>
                    </a:p>
                  </a:txBody>
                  <a:tcPr marL="15240" marR="15240" marT="1524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rtl="0" fontAlgn="b"/>
                      <a:endParaRPr lang="sv-SE" sz="3500" b="1" i="0" u="none" strike="noStrike">
                        <a:solidFill>
                          <a:schemeClr val="bg1"/>
                        </a:solidFill>
                        <a:effectLst/>
                        <a:latin typeface="Arial" panose="020B0604020202020204" pitchFamily="34" charset="0"/>
                        <a:cs typeface="Arial" panose="020B0604020202020204" pitchFamily="34" charset="0"/>
                      </a:endParaRP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1" i="0" u="none" strike="noStrike">
                          <a:solidFill>
                            <a:schemeClr val="bg1"/>
                          </a:solidFill>
                          <a:effectLst/>
                          <a:latin typeface="Arial" panose="020B0604020202020204" pitchFamily="34" charset="0"/>
                          <a:cs typeface="Arial" panose="020B0604020202020204" pitchFamily="34" charset="0"/>
                        </a:rPr>
                        <a:t>350 559</a:t>
                      </a:r>
                    </a:p>
                  </a:txBody>
                  <a:tcPr marL="15240" marR="15240" marT="1524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593271343"/>
                  </a:ext>
                </a:extLst>
              </a:tr>
              <a:tr h="834914">
                <a:tc>
                  <a:txBody>
                    <a:bodyPr/>
                    <a:lstStyle/>
                    <a:p>
                      <a:pPr algn="l" fontAlgn="b"/>
                      <a:endParaRPr lang="sv-SE" sz="3500" b="0" i="0" u="none" strike="noStrike">
                        <a:solidFill>
                          <a:schemeClr val="bg1"/>
                        </a:solidFill>
                        <a:effectLst/>
                        <a:latin typeface="Arial" panose="020B0604020202020204" pitchFamily="34" charset="0"/>
                        <a:cs typeface="Arial" panose="020B0604020202020204" pitchFamily="34" charset="0"/>
                      </a:endParaRP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sv-SE" sz="3500" b="0" i="0" u="none" strike="noStrike">
                        <a:solidFill>
                          <a:schemeClr val="bg1"/>
                        </a:solidFill>
                        <a:effectLst/>
                        <a:latin typeface="Arial" panose="020B0604020202020204" pitchFamily="34" charset="0"/>
                        <a:cs typeface="Arial" panose="020B0604020202020204" pitchFamily="34" charset="0"/>
                      </a:endParaRP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sv-SE" sz="3500" b="0" i="0" u="none" strike="noStrike">
                        <a:solidFill>
                          <a:schemeClr val="bg1"/>
                        </a:solidFill>
                        <a:effectLst/>
                        <a:latin typeface="Arial" panose="020B0604020202020204" pitchFamily="34" charset="0"/>
                        <a:cs typeface="Arial" panose="020B0604020202020204" pitchFamily="34" charset="0"/>
                      </a:endParaRP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sv-SE" sz="3500" b="0" i="0" u="none" strike="noStrike">
                        <a:solidFill>
                          <a:schemeClr val="bg1"/>
                        </a:solidFill>
                        <a:effectLst/>
                        <a:latin typeface="Arial" panose="020B0604020202020204" pitchFamily="34" charset="0"/>
                        <a:cs typeface="Arial" panose="020B0604020202020204" pitchFamily="34" charset="0"/>
                      </a:endParaRPr>
                    </a:p>
                  </a:txBody>
                  <a:tcPr marL="15240" marR="15240" marT="15240"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35643083"/>
                  </a:ext>
                </a:extLst>
              </a:tr>
              <a:tr h="834914">
                <a:tc>
                  <a:txBody>
                    <a:bodyPr/>
                    <a:lstStyle/>
                    <a:p>
                      <a:pPr algn="l" rtl="0" fontAlgn="b"/>
                      <a:r>
                        <a:rPr lang="sv-SE" sz="3500" b="0" i="0" u="none" strike="noStrike">
                          <a:solidFill>
                            <a:schemeClr val="bg1"/>
                          </a:solidFill>
                          <a:effectLst/>
                          <a:latin typeface="Arial" panose="020B0604020202020204" pitchFamily="34" charset="0"/>
                          <a:cs typeface="Arial" panose="020B0604020202020204" pitchFamily="34" charset="0"/>
                        </a:rPr>
                        <a:t>Ändamålskostnader</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0" i="0" u="none" strike="noStrike">
                          <a:solidFill>
                            <a:schemeClr val="bg1"/>
                          </a:solidFill>
                          <a:effectLst/>
                          <a:latin typeface="Arial" panose="020B0604020202020204" pitchFamily="34" charset="0"/>
                          <a:cs typeface="Arial" panose="020B0604020202020204" pitchFamily="34" charset="0"/>
                        </a:rPr>
                        <a:t>-321 917</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l" rtl="0" fontAlgn="b"/>
                      <a:endParaRPr lang="sv-SE" sz="3500" b="0" i="0" u="none" strike="noStrike">
                        <a:solidFill>
                          <a:schemeClr val="bg1"/>
                        </a:solidFill>
                        <a:effectLst/>
                        <a:latin typeface="Arial" panose="020B0604020202020204" pitchFamily="34" charset="0"/>
                        <a:cs typeface="Arial" panose="020B0604020202020204" pitchFamily="34" charset="0"/>
                      </a:endParaRP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0" i="0" u="none" strike="noStrike">
                          <a:solidFill>
                            <a:schemeClr val="bg1"/>
                          </a:solidFill>
                          <a:effectLst/>
                          <a:latin typeface="Arial" panose="020B0604020202020204" pitchFamily="34" charset="0"/>
                          <a:cs typeface="Arial" panose="020B0604020202020204" pitchFamily="34" charset="0"/>
                        </a:rPr>
                        <a:t>-307 285</a:t>
                      </a:r>
                    </a:p>
                  </a:txBody>
                  <a:tcPr marL="15240" marR="15240" marT="15240"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63341810"/>
                  </a:ext>
                </a:extLst>
              </a:tr>
              <a:tr h="1087314">
                <a:tc>
                  <a:txBody>
                    <a:bodyPr/>
                    <a:lstStyle/>
                    <a:p>
                      <a:pPr algn="l" rtl="0" fontAlgn="b"/>
                      <a:r>
                        <a:rPr lang="sv-SE" sz="3500" b="0" i="0" u="none" strike="noStrike">
                          <a:solidFill>
                            <a:schemeClr val="bg1"/>
                          </a:solidFill>
                          <a:effectLst/>
                          <a:latin typeface="Arial" panose="020B0604020202020204" pitchFamily="34" charset="0"/>
                          <a:cs typeface="Arial" panose="020B0604020202020204" pitchFamily="34" charset="0"/>
                        </a:rPr>
                        <a:t>Administrationskostnader</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0" i="0" u="none" strike="noStrike">
                          <a:solidFill>
                            <a:schemeClr val="bg1"/>
                          </a:solidFill>
                          <a:effectLst/>
                          <a:latin typeface="Arial" panose="020B0604020202020204" pitchFamily="34" charset="0"/>
                          <a:cs typeface="Arial" panose="020B0604020202020204" pitchFamily="34" charset="0"/>
                        </a:rPr>
                        <a:t>-21 802</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l" rtl="0" fontAlgn="b"/>
                      <a:endParaRPr lang="sv-SE" sz="3500" b="0" i="0" u="none" strike="noStrike">
                        <a:solidFill>
                          <a:schemeClr val="bg1"/>
                        </a:solidFill>
                        <a:effectLst/>
                        <a:latin typeface="Arial" panose="020B0604020202020204" pitchFamily="34" charset="0"/>
                        <a:cs typeface="Arial" panose="020B0604020202020204" pitchFamily="34" charset="0"/>
                      </a:endParaRP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0" i="0" u="none" strike="noStrike">
                          <a:solidFill>
                            <a:schemeClr val="bg1"/>
                          </a:solidFill>
                          <a:effectLst/>
                          <a:latin typeface="Arial" panose="020B0604020202020204" pitchFamily="34" charset="0"/>
                          <a:cs typeface="Arial" panose="020B0604020202020204" pitchFamily="34" charset="0"/>
                        </a:rPr>
                        <a:t>-19 857</a:t>
                      </a:r>
                    </a:p>
                  </a:txBody>
                  <a:tcPr marL="15240" marR="15240" marT="15240"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88519200"/>
                  </a:ext>
                </a:extLst>
              </a:tr>
              <a:tr h="834914">
                <a:tc>
                  <a:txBody>
                    <a:bodyPr/>
                    <a:lstStyle/>
                    <a:p>
                      <a:pPr algn="l" rtl="0" fontAlgn="b"/>
                      <a:r>
                        <a:rPr lang="sv-SE" sz="3500" b="0" i="0" u="none" strike="noStrike">
                          <a:solidFill>
                            <a:schemeClr val="bg1"/>
                          </a:solidFill>
                          <a:effectLst/>
                          <a:latin typeface="Arial" panose="020B0604020202020204" pitchFamily="34" charset="0"/>
                          <a:cs typeface="Arial" panose="020B0604020202020204" pitchFamily="34" charset="0"/>
                        </a:rPr>
                        <a:t>Insamlingskostnader</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0" i="0" u="sng" strike="noStrike">
                          <a:solidFill>
                            <a:schemeClr val="bg1"/>
                          </a:solidFill>
                          <a:effectLst/>
                          <a:latin typeface="Arial" panose="020B0604020202020204" pitchFamily="34" charset="0"/>
                          <a:cs typeface="Arial" panose="020B0604020202020204" pitchFamily="34" charset="0"/>
                        </a:rPr>
                        <a:t>-11 460</a:t>
                      </a:r>
                    </a:p>
                  </a:txBody>
                  <a:tcPr marL="15240" marR="15240" marT="1524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
                      <a:endParaRPr lang="sv-SE" sz="3500" b="0" i="0" u="sng" strike="noStrike">
                        <a:solidFill>
                          <a:schemeClr val="bg1"/>
                        </a:solidFill>
                        <a:effectLst/>
                        <a:latin typeface="Arial" panose="020B0604020202020204" pitchFamily="34" charset="0"/>
                        <a:cs typeface="Arial" panose="020B0604020202020204" pitchFamily="34" charset="0"/>
                      </a:endParaRP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0" i="0" u="sng" strike="noStrike">
                          <a:solidFill>
                            <a:schemeClr val="bg1"/>
                          </a:solidFill>
                          <a:effectLst/>
                          <a:latin typeface="Arial" panose="020B0604020202020204" pitchFamily="34" charset="0"/>
                          <a:cs typeface="Arial" panose="020B0604020202020204" pitchFamily="34" charset="0"/>
                        </a:rPr>
                        <a:t>-9 348</a:t>
                      </a:r>
                    </a:p>
                  </a:txBody>
                  <a:tcPr marL="15240" marR="15240" marT="1524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0238015"/>
                  </a:ext>
                </a:extLst>
              </a:tr>
              <a:tr h="834914">
                <a:tc>
                  <a:txBody>
                    <a:bodyPr/>
                    <a:lstStyle/>
                    <a:p>
                      <a:pPr algn="l" fontAlgn="b"/>
                      <a:endParaRPr lang="sv-SE" sz="3500" b="0" i="0" u="none" strike="noStrike">
                        <a:solidFill>
                          <a:schemeClr val="bg1"/>
                        </a:solidFill>
                        <a:effectLst/>
                        <a:latin typeface="Arial" panose="020B0604020202020204" pitchFamily="34" charset="0"/>
                        <a:cs typeface="Arial" panose="020B0604020202020204" pitchFamily="34" charset="0"/>
                      </a:endParaRP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0" i="0" u="none" strike="noStrike">
                          <a:solidFill>
                            <a:schemeClr val="bg1"/>
                          </a:solidFill>
                          <a:effectLst/>
                          <a:latin typeface="Arial" panose="020B0604020202020204" pitchFamily="34" charset="0"/>
                          <a:cs typeface="Arial" panose="020B0604020202020204" pitchFamily="34" charset="0"/>
                        </a:rPr>
                        <a:t>-355 179</a:t>
                      </a:r>
                    </a:p>
                  </a:txBody>
                  <a:tcPr marL="15240" marR="15240" marT="1524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endParaRPr lang="sv-SE" sz="3500" b="0" i="0" u="none" strike="noStrike">
                        <a:solidFill>
                          <a:schemeClr val="bg1"/>
                        </a:solidFill>
                        <a:effectLst/>
                        <a:latin typeface="Arial" panose="020B0604020202020204" pitchFamily="34" charset="0"/>
                        <a:cs typeface="Arial" panose="020B0604020202020204" pitchFamily="34" charset="0"/>
                      </a:endParaRP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0" i="0" u="none" strike="noStrike">
                          <a:solidFill>
                            <a:schemeClr val="bg1"/>
                          </a:solidFill>
                          <a:effectLst/>
                          <a:latin typeface="Arial" panose="020B0604020202020204" pitchFamily="34" charset="0"/>
                          <a:cs typeface="Arial" panose="020B0604020202020204" pitchFamily="34" charset="0"/>
                        </a:rPr>
                        <a:t>-336 490</a:t>
                      </a:r>
                    </a:p>
                  </a:txBody>
                  <a:tcPr marL="15240" marR="15240" marT="1524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160041299"/>
                  </a:ext>
                </a:extLst>
              </a:tr>
              <a:tr h="834914">
                <a:tc>
                  <a:txBody>
                    <a:bodyPr/>
                    <a:lstStyle/>
                    <a:p>
                      <a:pPr algn="l" rtl="0" fontAlgn="b"/>
                      <a:r>
                        <a:rPr lang="sv-SE" sz="3500" b="1" i="0" u="none" strike="noStrike">
                          <a:solidFill>
                            <a:schemeClr val="bg1"/>
                          </a:solidFill>
                          <a:effectLst/>
                          <a:latin typeface="Arial" panose="020B0604020202020204" pitchFamily="34" charset="0"/>
                          <a:cs typeface="Arial" panose="020B0604020202020204" pitchFamily="34" charset="0"/>
                        </a:rPr>
                        <a:t>Verksamhetsresultat</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1" i="0" u="none" strike="noStrike">
                          <a:solidFill>
                            <a:schemeClr val="bg1"/>
                          </a:solidFill>
                          <a:effectLst/>
                          <a:latin typeface="Arial" panose="020B0604020202020204" pitchFamily="34" charset="0"/>
                          <a:cs typeface="Arial" panose="020B0604020202020204" pitchFamily="34" charset="0"/>
                        </a:rPr>
                        <a:t>-7 228</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l" rtl="0" fontAlgn="b"/>
                      <a:endParaRPr lang="sv-SE" sz="3500" b="1" i="0" u="none" strike="noStrike">
                        <a:solidFill>
                          <a:schemeClr val="bg1"/>
                        </a:solidFill>
                        <a:effectLst/>
                        <a:latin typeface="Arial" panose="020B0604020202020204" pitchFamily="34" charset="0"/>
                        <a:cs typeface="Arial" panose="020B0604020202020204" pitchFamily="34" charset="0"/>
                      </a:endParaRP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1" i="0" u="none" strike="noStrike">
                          <a:solidFill>
                            <a:schemeClr val="bg1"/>
                          </a:solidFill>
                          <a:effectLst/>
                          <a:latin typeface="Arial" panose="020B0604020202020204" pitchFamily="34" charset="0"/>
                          <a:cs typeface="Arial" panose="020B0604020202020204" pitchFamily="34" charset="0"/>
                        </a:rPr>
                        <a:t>14 069</a:t>
                      </a:r>
                    </a:p>
                  </a:txBody>
                  <a:tcPr marL="15240" marR="15240" marT="15240"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1355677"/>
                  </a:ext>
                </a:extLst>
              </a:tr>
              <a:tr h="834914">
                <a:tc>
                  <a:txBody>
                    <a:bodyPr/>
                    <a:lstStyle/>
                    <a:p>
                      <a:pPr algn="l" rtl="0" fontAlgn="b"/>
                      <a:r>
                        <a:rPr lang="sv-SE" sz="3500" b="0" i="0" u="none" strike="noStrike">
                          <a:solidFill>
                            <a:schemeClr val="bg1"/>
                          </a:solidFill>
                          <a:effectLst/>
                          <a:latin typeface="Arial" panose="020B0604020202020204" pitchFamily="34" charset="0"/>
                          <a:cs typeface="Arial" panose="020B0604020202020204" pitchFamily="34" charset="0"/>
                        </a:rPr>
                        <a:t>Finansiellt resultat</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0" i="0" u="none" strike="noStrike">
                          <a:solidFill>
                            <a:schemeClr val="bg1"/>
                          </a:solidFill>
                          <a:effectLst/>
                          <a:latin typeface="Arial" panose="020B0604020202020204" pitchFamily="34" charset="0"/>
                          <a:cs typeface="Arial" panose="020B0604020202020204" pitchFamily="34" charset="0"/>
                        </a:rPr>
                        <a:t>103</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l" rtl="0" fontAlgn="b"/>
                      <a:endParaRPr lang="sv-SE" sz="3500" b="0" i="0" u="none" strike="noStrike">
                        <a:solidFill>
                          <a:schemeClr val="bg1"/>
                        </a:solidFill>
                        <a:effectLst/>
                        <a:latin typeface="Arial" panose="020B0604020202020204" pitchFamily="34" charset="0"/>
                        <a:cs typeface="Arial" panose="020B0604020202020204" pitchFamily="34" charset="0"/>
                      </a:endParaRP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0" i="0" u="none" strike="noStrike">
                          <a:solidFill>
                            <a:schemeClr val="bg1"/>
                          </a:solidFill>
                          <a:effectLst/>
                          <a:latin typeface="Arial" panose="020B0604020202020204" pitchFamily="34" charset="0"/>
                          <a:cs typeface="Arial" panose="020B0604020202020204" pitchFamily="34" charset="0"/>
                        </a:rPr>
                        <a:t>3 139</a:t>
                      </a:r>
                    </a:p>
                  </a:txBody>
                  <a:tcPr marL="15240" marR="15240" marT="15240"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63352858"/>
                  </a:ext>
                </a:extLst>
              </a:tr>
              <a:tr h="834914">
                <a:tc>
                  <a:txBody>
                    <a:bodyPr/>
                    <a:lstStyle/>
                    <a:p>
                      <a:pPr algn="l" rtl="0" fontAlgn="b"/>
                      <a:r>
                        <a:rPr lang="sv-SE" sz="3500" b="1" i="0" u="none" strike="noStrike">
                          <a:solidFill>
                            <a:schemeClr val="bg1"/>
                          </a:solidFill>
                          <a:effectLst/>
                          <a:latin typeface="Arial" panose="020B0604020202020204" pitchFamily="34" charset="0"/>
                          <a:cs typeface="Arial" panose="020B0604020202020204" pitchFamily="34" charset="0"/>
                        </a:rPr>
                        <a:t>Årets resultat</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1" i="0" u="none" strike="noStrike">
                          <a:solidFill>
                            <a:schemeClr val="bg1"/>
                          </a:solidFill>
                          <a:effectLst/>
                          <a:latin typeface="Arial" panose="020B0604020202020204" pitchFamily="34" charset="0"/>
                          <a:cs typeface="Arial" panose="020B0604020202020204" pitchFamily="34" charset="0"/>
                        </a:rPr>
                        <a:t>-7 125</a:t>
                      </a: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l" rtl="0" fontAlgn="b"/>
                      <a:endParaRPr lang="sv-SE" sz="3500" b="1" i="0" u="none" strike="noStrike">
                        <a:solidFill>
                          <a:schemeClr val="bg1"/>
                        </a:solidFill>
                        <a:effectLst/>
                        <a:latin typeface="Arial" panose="020B0604020202020204" pitchFamily="34" charset="0"/>
                        <a:cs typeface="Arial" panose="020B0604020202020204" pitchFamily="34" charset="0"/>
                      </a:endParaRPr>
                    </a:p>
                  </a:txBody>
                  <a:tcPr marL="15240" marR="15240" marT="15240" marB="0" anchor="b">
                    <a:lnL>
                      <a:noFill/>
                    </a:lnL>
                    <a:lnR>
                      <a:noFill/>
                    </a:lnR>
                    <a:lnT>
                      <a:noFill/>
                    </a:lnT>
                    <a:lnB>
                      <a:noFill/>
                    </a:lnB>
                    <a:lnTlToBr w="12700" cmpd="sng">
                      <a:noFill/>
                      <a:prstDash val="solid"/>
                    </a:lnTlToBr>
                    <a:lnBlToTr w="12700" cmpd="sng">
                      <a:noFill/>
                      <a:prstDash val="solid"/>
                    </a:lnBlToTr>
                  </a:tcPr>
                </a:tc>
                <a:tc>
                  <a:txBody>
                    <a:bodyPr/>
                    <a:lstStyle/>
                    <a:p>
                      <a:pPr algn="r" rtl="0" fontAlgn="b"/>
                      <a:r>
                        <a:rPr lang="sv-SE" sz="3500" b="1" i="0" u="none" strike="noStrike">
                          <a:solidFill>
                            <a:schemeClr val="bg1"/>
                          </a:solidFill>
                          <a:effectLst/>
                          <a:latin typeface="Arial" panose="020B0604020202020204" pitchFamily="34" charset="0"/>
                          <a:cs typeface="Arial" panose="020B0604020202020204" pitchFamily="34" charset="0"/>
                        </a:rPr>
                        <a:t>17 208</a:t>
                      </a:r>
                    </a:p>
                  </a:txBody>
                  <a:tcPr marL="15240" marR="15240" marT="15240"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991133765"/>
                  </a:ext>
                </a:extLst>
              </a:tr>
            </a:tbl>
          </a:graphicData>
        </a:graphic>
      </p:graphicFrame>
    </p:spTree>
    <p:extLst>
      <p:ext uri="{BB962C8B-B14F-4D97-AF65-F5344CB8AC3E}">
        <p14:creationId xmlns:p14="http://schemas.microsoft.com/office/powerpoint/2010/main" val="245736324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pany name&#10;&#10;Description automatically generated">
            <a:extLst>
              <a:ext uri="{FF2B5EF4-FFF2-40B4-BE49-F238E27FC236}">
                <a16:creationId xmlns:a16="http://schemas.microsoft.com/office/drawing/2014/main" id="{98F450EE-9852-4478-A5E2-BB01A53D2B0C}"/>
              </a:ext>
            </a:extLst>
          </p:cNvPr>
          <p:cNvPicPr>
            <a:picLocks noChangeAspect="1"/>
          </p:cNvPicPr>
          <p:nvPr/>
        </p:nvPicPr>
        <p:blipFill>
          <a:blip r:embed="rId3">
            <a:alphaModFix amt="20000"/>
          </a:blip>
          <a:stretch>
            <a:fillRect/>
          </a:stretch>
        </p:blipFill>
        <p:spPr>
          <a:xfrm>
            <a:off x="1" y="1541848"/>
            <a:ext cx="24438038" cy="12021752"/>
          </a:xfrm>
          <a:prstGeom prst="rect">
            <a:avLst/>
          </a:prstGeom>
        </p:spPr>
      </p:pic>
      <p:sp>
        <p:nvSpPr>
          <p:cNvPr id="2" name="Title 1">
            <a:extLst>
              <a:ext uri="{FF2B5EF4-FFF2-40B4-BE49-F238E27FC236}">
                <a16:creationId xmlns:a16="http://schemas.microsoft.com/office/drawing/2014/main" id="{85B02B91-35AD-4C1C-8AC8-DC283043ACAF}"/>
              </a:ext>
            </a:extLst>
          </p:cNvPr>
          <p:cNvSpPr>
            <a:spLocks noGrp="1"/>
          </p:cNvSpPr>
          <p:nvPr>
            <p:ph type="title"/>
          </p:nvPr>
        </p:nvSpPr>
        <p:spPr>
          <a:xfrm>
            <a:off x="0" y="240356"/>
            <a:ext cx="24384000" cy="1301492"/>
          </a:xfrm>
          <a:solidFill>
            <a:schemeClr val="bg1"/>
          </a:solidFill>
        </p:spPr>
        <p:txBody>
          <a:bodyPr/>
          <a:lstStyle/>
          <a:p>
            <a:pPr algn="ctr"/>
            <a:r>
              <a:rPr lang="sv-SE" b="1" spc="0">
                <a:latin typeface="Arial" panose="020B0604020202020204" pitchFamily="34" charset="0"/>
                <a:cs typeface="Arial" panose="020B0604020202020204" pitchFamily="34" charset="0"/>
              </a:rPr>
              <a:t>Tillsammans når vi målen!</a:t>
            </a:r>
          </a:p>
        </p:txBody>
      </p:sp>
      <p:pic>
        <p:nvPicPr>
          <p:cNvPr id="6" name="Picture 5" descr="Text&#10;&#10;Description automatically generated">
            <a:extLst>
              <a:ext uri="{FF2B5EF4-FFF2-40B4-BE49-F238E27FC236}">
                <a16:creationId xmlns:a16="http://schemas.microsoft.com/office/drawing/2014/main" id="{8CA02D41-EF1E-47EE-BDBA-E76B426EED5D}"/>
              </a:ext>
            </a:extLst>
          </p:cNvPr>
          <p:cNvPicPr>
            <a:picLocks noChangeAspect="1"/>
          </p:cNvPicPr>
          <p:nvPr/>
        </p:nvPicPr>
        <p:blipFill>
          <a:blip r:embed="rId4"/>
          <a:stretch>
            <a:fillRect/>
          </a:stretch>
        </p:blipFill>
        <p:spPr>
          <a:xfrm>
            <a:off x="-1" y="1556245"/>
            <a:ext cx="3780718" cy="3780718"/>
          </a:xfrm>
          <a:prstGeom prst="rect">
            <a:avLst/>
          </a:prstGeom>
          <a:ln w="57150">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1" name="Picture 10" descr="Icon&#10;&#10;Description automatically generated">
            <a:extLst>
              <a:ext uri="{FF2B5EF4-FFF2-40B4-BE49-F238E27FC236}">
                <a16:creationId xmlns:a16="http://schemas.microsoft.com/office/drawing/2014/main" id="{07EC2555-FFF3-45D2-99EA-A3BB852F80C9}"/>
              </a:ext>
            </a:extLst>
          </p:cNvPr>
          <p:cNvPicPr>
            <a:picLocks noChangeAspect="1"/>
          </p:cNvPicPr>
          <p:nvPr/>
        </p:nvPicPr>
        <p:blipFill>
          <a:blip r:embed="rId5"/>
          <a:stretch>
            <a:fillRect/>
          </a:stretch>
        </p:blipFill>
        <p:spPr>
          <a:xfrm>
            <a:off x="4125527" y="1541849"/>
            <a:ext cx="3780718" cy="3780718"/>
          </a:xfrm>
          <a:prstGeom prst="rect">
            <a:avLst/>
          </a:prstGeom>
          <a:ln w="57150">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5" name="Picture 14" descr="Icon&#10;&#10;Description automatically generated">
            <a:extLst>
              <a:ext uri="{FF2B5EF4-FFF2-40B4-BE49-F238E27FC236}">
                <a16:creationId xmlns:a16="http://schemas.microsoft.com/office/drawing/2014/main" id="{AC03C39F-2218-433B-80A1-AD7D3356EC1A}"/>
              </a:ext>
            </a:extLst>
          </p:cNvPr>
          <p:cNvPicPr>
            <a:picLocks noChangeAspect="1"/>
          </p:cNvPicPr>
          <p:nvPr/>
        </p:nvPicPr>
        <p:blipFill>
          <a:blip r:embed="rId6"/>
          <a:stretch>
            <a:fillRect/>
          </a:stretch>
        </p:blipFill>
        <p:spPr>
          <a:xfrm>
            <a:off x="16525261" y="1556245"/>
            <a:ext cx="3780718" cy="3780718"/>
          </a:xfrm>
          <a:prstGeom prst="rect">
            <a:avLst/>
          </a:prstGeom>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1" name="Picture 20" descr="A picture containing application&#10;&#10;Description automatically generated">
            <a:extLst>
              <a:ext uri="{FF2B5EF4-FFF2-40B4-BE49-F238E27FC236}">
                <a16:creationId xmlns:a16="http://schemas.microsoft.com/office/drawing/2014/main" id="{4A896B3D-AB6A-4CED-800F-25C991001A4A}"/>
              </a:ext>
            </a:extLst>
          </p:cNvPr>
          <p:cNvPicPr>
            <a:picLocks noChangeAspect="1"/>
          </p:cNvPicPr>
          <p:nvPr/>
        </p:nvPicPr>
        <p:blipFill>
          <a:blip r:embed="rId7"/>
          <a:stretch>
            <a:fillRect/>
          </a:stretch>
        </p:blipFill>
        <p:spPr>
          <a:xfrm>
            <a:off x="16565301" y="5678399"/>
            <a:ext cx="3740674" cy="3740674"/>
          </a:xfrm>
          <a:prstGeom prst="rect">
            <a:avLst/>
          </a:prstGeom>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5" name="Picture 24" descr="A picture containing text&#10;&#10;Description automatically generated">
            <a:extLst>
              <a:ext uri="{FF2B5EF4-FFF2-40B4-BE49-F238E27FC236}">
                <a16:creationId xmlns:a16="http://schemas.microsoft.com/office/drawing/2014/main" id="{C859E720-3FEF-4A72-B0E0-071757B3C2C1}"/>
              </a:ext>
            </a:extLst>
          </p:cNvPr>
          <p:cNvPicPr>
            <a:picLocks noChangeAspect="1"/>
          </p:cNvPicPr>
          <p:nvPr/>
        </p:nvPicPr>
        <p:blipFill>
          <a:blip r:embed="rId8"/>
          <a:stretch>
            <a:fillRect/>
          </a:stretch>
        </p:blipFill>
        <p:spPr>
          <a:xfrm>
            <a:off x="1" y="9794637"/>
            <a:ext cx="3780718" cy="3780718"/>
          </a:xfrm>
          <a:prstGeom prst="rect">
            <a:avLst/>
          </a:prstGeom>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7" name="Picture 26" descr="Graphical user interface, application, icon&#10;&#10;Description automatically generated">
            <a:extLst>
              <a:ext uri="{FF2B5EF4-FFF2-40B4-BE49-F238E27FC236}">
                <a16:creationId xmlns:a16="http://schemas.microsoft.com/office/drawing/2014/main" id="{109980A3-EF75-4F74-8E5A-92DA1A39E2C4}"/>
              </a:ext>
            </a:extLst>
          </p:cNvPr>
          <p:cNvPicPr>
            <a:picLocks noChangeAspect="1"/>
          </p:cNvPicPr>
          <p:nvPr/>
        </p:nvPicPr>
        <p:blipFill>
          <a:blip r:embed="rId9"/>
          <a:stretch>
            <a:fillRect/>
          </a:stretch>
        </p:blipFill>
        <p:spPr>
          <a:xfrm>
            <a:off x="8241474" y="9794636"/>
            <a:ext cx="3783360" cy="3783360"/>
          </a:xfrm>
          <a:prstGeom prst="rect">
            <a:avLst/>
          </a:prstGeom>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1" name="Picture 30" descr="Icon&#10;&#10;Description automatically generated with medium confidence">
            <a:extLst>
              <a:ext uri="{FF2B5EF4-FFF2-40B4-BE49-F238E27FC236}">
                <a16:creationId xmlns:a16="http://schemas.microsoft.com/office/drawing/2014/main" id="{50FCE66D-FE67-47ED-8B52-699FD7FF9D4E}"/>
              </a:ext>
            </a:extLst>
          </p:cNvPr>
          <p:cNvPicPr>
            <a:picLocks noChangeAspect="1"/>
          </p:cNvPicPr>
          <p:nvPr/>
        </p:nvPicPr>
        <p:blipFill>
          <a:blip r:embed="rId10"/>
          <a:stretch>
            <a:fillRect/>
          </a:stretch>
        </p:blipFill>
        <p:spPr>
          <a:xfrm>
            <a:off x="16541550" y="9794636"/>
            <a:ext cx="3783360" cy="3783360"/>
          </a:xfrm>
          <a:prstGeom prst="rect">
            <a:avLst/>
          </a:prstGeom>
          <a:ln w="57150">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descr="Chart, sunburst chart&#10;&#10;Description automatically generated">
            <a:extLst>
              <a:ext uri="{FF2B5EF4-FFF2-40B4-BE49-F238E27FC236}">
                <a16:creationId xmlns:a16="http://schemas.microsoft.com/office/drawing/2014/main" id="{D59D3BEB-C9A1-40FE-B7C4-AF2EFB6E369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078102" y="10011831"/>
            <a:ext cx="2977652" cy="3431986"/>
          </a:xfrm>
          <a:prstGeom prst="rect">
            <a:avLst/>
          </a:prstGeom>
        </p:spPr>
      </p:pic>
      <p:sp>
        <p:nvSpPr>
          <p:cNvPr id="3" name="Title 1">
            <a:extLst>
              <a:ext uri="{FF2B5EF4-FFF2-40B4-BE49-F238E27FC236}">
                <a16:creationId xmlns:a16="http://schemas.microsoft.com/office/drawing/2014/main" id="{4023F214-BD5D-61DC-4BF2-3FE1DF4A6DF2}"/>
              </a:ext>
            </a:extLst>
          </p:cNvPr>
          <p:cNvSpPr txBox="1">
            <a:spLocks/>
          </p:cNvSpPr>
          <p:nvPr/>
        </p:nvSpPr>
        <p:spPr>
          <a:xfrm>
            <a:off x="3395321" y="6863916"/>
            <a:ext cx="17682782" cy="1403764"/>
          </a:xfrm>
          <a:prstGeom prst="rect">
            <a:avLst/>
          </a:prstGeom>
          <a:solidFill>
            <a:srgbClr val="703296"/>
          </a:solidFill>
        </p:spPr>
        <p:txBody>
          <a:bodyPr vert="horz" lIns="182880" tIns="91440" rIns="182880" bIns="9144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sv-SE" sz="7200" b="1">
                <a:solidFill>
                  <a:schemeClr val="bg1"/>
                </a:solidFill>
                <a:latin typeface="Arial" panose="020B0604020202020204" pitchFamily="34" charset="0"/>
                <a:cs typeface="Arial" panose="020B0604020202020204" pitchFamily="34" charset="0"/>
              </a:rPr>
              <a:t>Tillsammans når vi målen!</a:t>
            </a:r>
          </a:p>
        </p:txBody>
      </p:sp>
    </p:spTree>
    <p:extLst>
      <p:ext uri="{BB962C8B-B14F-4D97-AF65-F5344CB8AC3E}">
        <p14:creationId xmlns:p14="http://schemas.microsoft.com/office/powerpoint/2010/main" val="337991801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pany name&#10;&#10;Description automatically generated">
            <a:extLst>
              <a:ext uri="{FF2B5EF4-FFF2-40B4-BE49-F238E27FC236}">
                <a16:creationId xmlns:a16="http://schemas.microsoft.com/office/drawing/2014/main" id="{98F450EE-9852-4478-A5E2-BB01A53D2B0C}"/>
              </a:ext>
            </a:extLst>
          </p:cNvPr>
          <p:cNvPicPr>
            <a:picLocks noChangeAspect="1"/>
          </p:cNvPicPr>
          <p:nvPr/>
        </p:nvPicPr>
        <p:blipFill>
          <a:blip r:embed="rId3">
            <a:alphaModFix amt="20000"/>
          </a:blip>
          <a:stretch>
            <a:fillRect/>
          </a:stretch>
        </p:blipFill>
        <p:spPr>
          <a:xfrm>
            <a:off x="1" y="1541848"/>
            <a:ext cx="24438038" cy="12021752"/>
          </a:xfrm>
          <a:prstGeom prst="rect">
            <a:avLst/>
          </a:prstGeom>
        </p:spPr>
      </p:pic>
      <p:sp>
        <p:nvSpPr>
          <p:cNvPr id="18" name="Title 1">
            <a:extLst>
              <a:ext uri="{FF2B5EF4-FFF2-40B4-BE49-F238E27FC236}">
                <a16:creationId xmlns:a16="http://schemas.microsoft.com/office/drawing/2014/main" id="{734A42B6-7394-4137-8343-487075F18A04}"/>
              </a:ext>
            </a:extLst>
          </p:cNvPr>
          <p:cNvSpPr>
            <a:spLocks noGrp="1"/>
          </p:cNvSpPr>
          <p:nvPr>
            <p:ph type="title"/>
          </p:nvPr>
        </p:nvSpPr>
        <p:spPr>
          <a:xfrm>
            <a:off x="3350605" y="3656654"/>
            <a:ext cx="17682782" cy="1403764"/>
          </a:xfrm>
          <a:solidFill>
            <a:srgbClr val="703296"/>
          </a:solidFill>
        </p:spPr>
        <p:txBody>
          <a:bodyPr>
            <a:normAutofit/>
          </a:bodyPr>
          <a:lstStyle/>
          <a:p>
            <a:pPr algn="ctr"/>
            <a:r>
              <a:rPr lang="sv-SE" b="1">
                <a:solidFill>
                  <a:schemeClr val="bg1"/>
                </a:solidFill>
                <a:latin typeface="Arial" panose="020B0604020202020204" pitchFamily="34" charset="0"/>
                <a:cs typeface="Arial" panose="020B0604020202020204" pitchFamily="34" charset="0"/>
              </a:rPr>
              <a:t>Tillsammans når vi målen i Agenda 2030!</a:t>
            </a:r>
          </a:p>
        </p:txBody>
      </p:sp>
      <p:sp>
        <p:nvSpPr>
          <p:cNvPr id="20" name="Text Placeholder 2">
            <a:extLst>
              <a:ext uri="{FF2B5EF4-FFF2-40B4-BE49-F238E27FC236}">
                <a16:creationId xmlns:a16="http://schemas.microsoft.com/office/drawing/2014/main" id="{BE79B781-5070-446D-8D8F-52F1A97E2FA5}"/>
              </a:ext>
            </a:extLst>
          </p:cNvPr>
          <p:cNvSpPr>
            <a:spLocks noGrp="1"/>
          </p:cNvSpPr>
          <p:nvPr>
            <p:ph type="body" sz="quarter" idx="17"/>
          </p:nvPr>
        </p:nvSpPr>
        <p:spPr>
          <a:xfrm>
            <a:off x="3350605" y="5328460"/>
            <a:ext cx="17682782" cy="5755872"/>
          </a:xfrm>
          <a:solidFill>
            <a:srgbClr val="703296"/>
          </a:solidFill>
        </p:spPr>
        <p:txBody>
          <a:bodyPr/>
          <a:lstStyle/>
          <a:p>
            <a:pPr marL="0" indent="0">
              <a:buNone/>
            </a:pPr>
            <a:r>
              <a:rPr lang="sv-SE">
                <a:solidFill>
                  <a:schemeClr val="bg1"/>
                </a:solidFill>
                <a:latin typeface="Arial" panose="020B0604020202020204" pitchFamily="34" charset="0"/>
                <a:cs typeface="Arial" panose="020B0604020202020204" pitchFamily="34" charset="0"/>
              </a:rPr>
              <a:t>De globala målen är avgörande för att vi ska ha en hållbar framtid för alla – överallt. </a:t>
            </a:r>
          </a:p>
          <a:p>
            <a:pPr marL="0" indent="0">
              <a:buNone/>
            </a:pPr>
            <a:r>
              <a:rPr lang="sv-SE">
                <a:solidFill>
                  <a:schemeClr val="bg1"/>
                </a:solidFill>
                <a:latin typeface="Arial" panose="020B0604020202020204" pitchFamily="34" charset="0"/>
                <a:cs typeface="Arial" panose="020B0604020202020204" pitchFamily="34" charset="0"/>
              </a:rPr>
              <a:t>Genom att stödja We Effect stödjer ni utbredningen av starka kooperativ där de behövs som mest – vilket i sin tur ökar människors möjlighet till demokratiskt deltagande. Idag är det viktigare än någonsin! </a:t>
            </a:r>
          </a:p>
        </p:txBody>
      </p:sp>
    </p:spTree>
    <p:extLst>
      <p:ext uri="{BB962C8B-B14F-4D97-AF65-F5344CB8AC3E}">
        <p14:creationId xmlns:p14="http://schemas.microsoft.com/office/powerpoint/2010/main" val="426244658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pany name&#10;&#10;Description automatically generated">
            <a:extLst>
              <a:ext uri="{FF2B5EF4-FFF2-40B4-BE49-F238E27FC236}">
                <a16:creationId xmlns:a16="http://schemas.microsoft.com/office/drawing/2014/main" id="{98F450EE-9852-4478-A5E2-BB01A53D2B0C}"/>
              </a:ext>
            </a:extLst>
          </p:cNvPr>
          <p:cNvPicPr>
            <a:picLocks noChangeAspect="1"/>
          </p:cNvPicPr>
          <p:nvPr/>
        </p:nvPicPr>
        <p:blipFill>
          <a:blip r:embed="rId3">
            <a:alphaModFix amt="20000"/>
          </a:blip>
          <a:stretch>
            <a:fillRect/>
          </a:stretch>
        </p:blipFill>
        <p:spPr>
          <a:xfrm>
            <a:off x="1" y="1541848"/>
            <a:ext cx="24438038" cy="12021752"/>
          </a:xfrm>
          <a:prstGeom prst="rect">
            <a:avLst/>
          </a:prstGeom>
        </p:spPr>
      </p:pic>
      <p:sp>
        <p:nvSpPr>
          <p:cNvPr id="3" name="Title 1">
            <a:extLst>
              <a:ext uri="{FF2B5EF4-FFF2-40B4-BE49-F238E27FC236}">
                <a16:creationId xmlns:a16="http://schemas.microsoft.com/office/drawing/2014/main" id="{6761C567-D51A-4B17-8056-45776B5DE7BD}"/>
              </a:ext>
            </a:extLst>
          </p:cNvPr>
          <p:cNvSpPr>
            <a:spLocks noGrp="1"/>
          </p:cNvSpPr>
          <p:nvPr>
            <p:ph type="title"/>
          </p:nvPr>
        </p:nvSpPr>
        <p:spPr>
          <a:xfrm>
            <a:off x="3350605" y="4451790"/>
            <a:ext cx="17682782" cy="1403764"/>
          </a:xfrm>
          <a:solidFill>
            <a:srgbClr val="703296"/>
          </a:solidFill>
        </p:spPr>
        <p:txBody>
          <a:bodyPr/>
          <a:lstStyle/>
          <a:p>
            <a:pPr algn="ctr"/>
            <a:r>
              <a:rPr lang="sv-SE" b="1">
                <a:solidFill>
                  <a:schemeClr val="bg1"/>
                </a:solidFill>
                <a:latin typeface="Arial" panose="020B0604020202020204" pitchFamily="34" charset="0"/>
                <a:cs typeface="Arial" panose="020B0604020202020204" pitchFamily="34" charset="0"/>
              </a:rPr>
              <a:t>Samarbete nyckeln till framgång!</a:t>
            </a:r>
          </a:p>
        </p:txBody>
      </p:sp>
      <p:sp>
        <p:nvSpPr>
          <p:cNvPr id="4" name="Text Placeholder 2">
            <a:extLst>
              <a:ext uri="{FF2B5EF4-FFF2-40B4-BE49-F238E27FC236}">
                <a16:creationId xmlns:a16="http://schemas.microsoft.com/office/drawing/2014/main" id="{290F0358-835A-4F2B-9F58-B4EF04AD35A2}"/>
              </a:ext>
            </a:extLst>
          </p:cNvPr>
          <p:cNvSpPr>
            <a:spLocks noGrp="1"/>
          </p:cNvSpPr>
          <p:nvPr>
            <p:ph type="body" sz="quarter" idx="17"/>
          </p:nvPr>
        </p:nvSpPr>
        <p:spPr>
          <a:xfrm>
            <a:off x="3350605" y="6123596"/>
            <a:ext cx="17682782" cy="4130272"/>
          </a:xfrm>
          <a:solidFill>
            <a:srgbClr val="703296"/>
          </a:solidFill>
        </p:spPr>
        <p:txBody>
          <a:bodyPr>
            <a:normAutofit lnSpcReduction="10000"/>
          </a:bodyPr>
          <a:lstStyle/>
          <a:p>
            <a:pPr marL="0" indent="0">
              <a:buNone/>
            </a:pPr>
            <a:r>
              <a:rPr lang="sv-SE">
                <a:solidFill>
                  <a:schemeClr val="bg1"/>
                </a:solidFill>
                <a:latin typeface="Arial" panose="020B0604020202020204" pitchFamily="34" charset="0"/>
                <a:cs typeface="Arial" panose="020B0604020202020204" pitchFamily="34" charset="0"/>
              </a:rPr>
              <a:t>För att lyckas behöver vi samarbeta, enligt mål 17. </a:t>
            </a:r>
          </a:p>
          <a:p>
            <a:pPr marL="0" indent="0">
              <a:buNone/>
            </a:pPr>
            <a:r>
              <a:rPr lang="sv-SE">
                <a:solidFill>
                  <a:schemeClr val="bg1"/>
                </a:solidFill>
                <a:latin typeface="Arial" panose="020B0604020202020204" pitchFamily="34" charset="0"/>
                <a:cs typeface="Arial" panose="020B0604020202020204" pitchFamily="34" charset="0"/>
              </a:rPr>
              <a:t>Ert stöd har aldrig vart viktigare – för att vi tillsammans ska kunna bygga en hållbar och demokratisk värld. </a:t>
            </a:r>
          </a:p>
          <a:p>
            <a:pPr marL="0" indent="0">
              <a:buNone/>
            </a:pPr>
            <a:r>
              <a:rPr lang="sv-SE">
                <a:solidFill>
                  <a:schemeClr val="bg1"/>
                </a:solidFill>
                <a:latin typeface="Arial" panose="020B0604020202020204" pitchFamily="34" charset="0"/>
                <a:cs typeface="Arial" panose="020B0604020202020204" pitchFamily="34" charset="0"/>
              </a:rPr>
              <a:t>Vi är starkare tillsammans! </a:t>
            </a:r>
          </a:p>
          <a:p>
            <a:pPr marL="0" indent="0">
              <a:buNone/>
            </a:pPr>
            <a:endParaRPr lang="sv-SE">
              <a:solidFill>
                <a:schemeClr val="bg1"/>
              </a:solidFill>
            </a:endParaRPr>
          </a:p>
        </p:txBody>
      </p:sp>
    </p:spTree>
    <p:extLst>
      <p:ext uri="{BB962C8B-B14F-4D97-AF65-F5344CB8AC3E}">
        <p14:creationId xmlns:p14="http://schemas.microsoft.com/office/powerpoint/2010/main" val="174218867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9A036B9F-BC92-428E-B7D0-23B528E0E5C1}"/>
              </a:ext>
            </a:extLst>
          </p:cNvPr>
          <p:cNvGrpSpPr/>
          <p:nvPr/>
        </p:nvGrpSpPr>
        <p:grpSpPr>
          <a:xfrm>
            <a:off x="110568" y="802945"/>
            <a:ext cx="24054357" cy="12110115"/>
            <a:chOff x="55283" y="401471"/>
            <a:chExt cx="12027179" cy="6055057"/>
          </a:xfrm>
        </p:grpSpPr>
        <p:sp>
          <p:nvSpPr>
            <p:cNvPr id="23" name="Rectangle 22">
              <a:extLst>
                <a:ext uri="{FF2B5EF4-FFF2-40B4-BE49-F238E27FC236}">
                  <a16:creationId xmlns:a16="http://schemas.microsoft.com/office/drawing/2014/main" id="{6D528A7A-CC08-49A0-969D-09AC2785AA09}"/>
                </a:ext>
              </a:extLst>
            </p:cNvPr>
            <p:cNvSpPr/>
            <p:nvPr/>
          </p:nvSpPr>
          <p:spPr>
            <a:xfrm>
              <a:off x="246271" y="554318"/>
              <a:ext cx="1785671" cy="1783063"/>
            </a:xfrm>
            <a:prstGeom prst="rect">
              <a:avLst/>
            </a:prstGeom>
            <a:solidFill>
              <a:schemeClr val="bg2"/>
            </a:solidFill>
            <a:ln>
              <a:noFill/>
            </a:ln>
            <a:effectLst>
              <a:glow rad="190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24" name="Rectangle 23">
              <a:extLst>
                <a:ext uri="{FF2B5EF4-FFF2-40B4-BE49-F238E27FC236}">
                  <a16:creationId xmlns:a16="http://schemas.microsoft.com/office/drawing/2014/main" id="{5315CD5C-D04A-425B-AD06-EB223BB0006B}"/>
                </a:ext>
              </a:extLst>
            </p:cNvPr>
            <p:cNvSpPr/>
            <p:nvPr/>
          </p:nvSpPr>
          <p:spPr>
            <a:xfrm>
              <a:off x="2219502" y="554318"/>
              <a:ext cx="1772685" cy="1783063"/>
            </a:xfrm>
            <a:prstGeom prst="rect">
              <a:avLst/>
            </a:prstGeom>
            <a:solidFill>
              <a:schemeClr val="bg2"/>
            </a:solidFill>
            <a:ln>
              <a:noFill/>
            </a:ln>
            <a:effectLst>
              <a:glow rad="190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25" name="Rectangle 24">
              <a:extLst>
                <a:ext uri="{FF2B5EF4-FFF2-40B4-BE49-F238E27FC236}">
                  <a16:creationId xmlns:a16="http://schemas.microsoft.com/office/drawing/2014/main" id="{AE7BC584-F8F7-4935-A8EC-4795D9FCDDE7}"/>
                </a:ext>
              </a:extLst>
            </p:cNvPr>
            <p:cNvSpPr/>
            <p:nvPr/>
          </p:nvSpPr>
          <p:spPr>
            <a:xfrm>
              <a:off x="8159848" y="554318"/>
              <a:ext cx="1781153" cy="1783064"/>
            </a:xfrm>
            <a:prstGeom prst="rect">
              <a:avLst/>
            </a:prstGeom>
            <a:solidFill>
              <a:schemeClr val="bg2"/>
            </a:solidFill>
            <a:ln>
              <a:noFill/>
            </a:ln>
            <a:effectLst>
              <a:glow rad="190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26" name="Rectangle 25">
              <a:extLst>
                <a:ext uri="{FF2B5EF4-FFF2-40B4-BE49-F238E27FC236}">
                  <a16:creationId xmlns:a16="http://schemas.microsoft.com/office/drawing/2014/main" id="{7779B1B9-34FE-4649-B864-DA3D8325459A}"/>
                </a:ext>
              </a:extLst>
            </p:cNvPr>
            <p:cNvSpPr/>
            <p:nvPr/>
          </p:nvSpPr>
          <p:spPr>
            <a:xfrm>
              <a:off x="246272" y="4520617"/>
              <a:ext cx="1767882" cy="1783065"/>
            </a:xfrm>
            <a:prstGeom prst="rect">
              <a:avLst/>
            </a:prstGeom>
            <a:solidFill>
              <a:schemeClr val="bg2"/>
            </a:solidFill>
            <a:ln>
              <a:noFill/>
            </a:ln>
            <a:effectLst>
              <a:glow rad="190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27" name="Rectangle 26">
              <a:extLst>
                <a:ext uri="{FF2B5EF4-FFF2-40B4-BE49-F238E27FC236}">
                  <a16:creationId xmlns:a16="http://schemas.microsoft.com/office/drawing/2014/main" id="{5A4F26EB-0147-47BE-834C-D97E4E87E247}"/>
                </a:ext>
              </a:extLst>
            </p:cNvPr>
            <p:cNvSpPr/>
            <p:nvPr/>
          </p:nvSpPr>
          <p:spPr>
            <a:xfrm>
              <a:off x="4198879" y="4520617"/>
              <a:ext cx="1787968" cy="1783066"/>
            </a:xfrm>
            <a:prstGeom prst="rect">
              <a:avLst/>
            </a:prstGeom>
            <a:solidFill>
              <a:schemeClr val="bg2"/>
            </a:solidFill>
            <a:ln>
              <a:noFill/>
            </a:ln>
            <a:effectLst>
              <a:glow rad="190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pic>
          <p:nvPicPr>
            <p:cNvPr id="28" name="Picture 4" descr="Bildresultat fÃ¶r GLOBALA MÃLEN 2030">
              <a:extLst>
                <a:ext uri="{FF2B5EF4-FFF2-40B4-BE49-F238E27FC236}">
                  <a16:creationId xmlns:a16="http://schemas.microsoft.com/office/drawing/2014/main" id="{3D4DA402-E566-4FB3-9392-C0F712A4749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537" y="401471"/>
              <a:ext cx="11972925" cy="6055057"/>
            </a:xfrm>
            <a:prstGeom prst="rect">
              <a:avLst/>
            </a:prstGeom>
            <a:solidFill>
              <a:schemeClr val="bg2"/>
            </a:solidFill>
          </p:spPr>
        </p:pic>
        <p:sp>
          <p:nvSpPr>
            <p:cNvPr id="29" name="Rectangle 28">
              <a:extLst>
                <a:ext uri="{FF2B5EF4-FFF2-40B4-BE49-F238E27FC236}">
                  <a16:creationId xmlns:a16="http://schemas.microsoft.com/office/drawing/2014/main" id="{4B42B635-3892-47B3-94A4-9A112D74866E}"/>
                </a:ext>
              </a:extLst>
            </p:cNvPr>
            <p:cNvSpPr/>
            <p:nvPr/>
          </p:nvSpPr>
          <p:spPr>
            <a:xfrm>
              <a:off x="8028887" y="2438999"/>
              <a:ext cx="2052501" cy="1980000"/>
            </a:xfrm>
            <a:prstGeom prst="rect">
              <a:avLst/>
            </a:prstGeom>
            <a:solidFill>
              <a:schemeClr val="bg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30" name="Rectangle 29">
              <a:extLst>
                <a:ext uri="{FF2B5EF4-FFF2-40B4-BE49-F238E27FC236}">
                  <a16:creationId xmlns:a16="http://schemas.microsoft.com/office/drawing/2014/main" id="{2B931F8A-3E1A-4348-BF6E-972B2F1B697D}"/>
                </a:ext>
              </a:extLst>
            </p:cNvPr>
            <p:cNvSpPr/>
            <p:nvPr/>
          </p:nvSpPr>
          <p:spPr>
            <a:xfrm>
              <a:off x="6095999" y="2438999"/>
              <a:ext cx="1965371" cy="1980000"/>
            </a:xfrm>
            <a:prstGeom prst="rect">
              <a:avLst/>
            </a:prstGeom>
            <a:solidFill>
              <a:schemeClr val="bg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31" name="Rectangle 30">
              <a:extLst>
                <a:ext uri="{FF2B5EF4-FFF2-40B4-BE49-F238E27FC236}">
                  <a16:creationId xmlns:a16="http://schemas.microsoft.com/office/drawing/2014/main" id="{951225F4-3739-41CE-8A76-409B39A9BAA8}"/>
                </a:ext>
              </a:extLst>
            </p:cNvPr>
            <p:cNvSpPr/>
            <p:nvPr/>
          </p:nvSpPr>
          <p:spPr>
            <a:xfrm>
              <a:off x="5957545" y="401471"/>
              <a:ext cx="2122990" cy="1995190"/>
            </a:xfrm>
            <a:prstGeom prst="rect">
              <a:avLst/>
            </a:prstGeom>
            <a:solidFill>
              <a:schemeClr val="bg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32" name="Rectangle 31">
              <a:extLst>
                <a:ext uri="{FF2B5EF4-FFF2-40B4-BE49-F238E27FC236}">
                  <a16:creationId xmlns:a16="http://schemas.microsoft.com/office/drawing/2014/main" id="{60D52558-C604-413F-9188-F5730D376EEC}"/>
                </a:ext>
              </a:extLst>
            </p:cNvPr>
            <p:cNvSpPr/>
            <p:nvPr/>
          </p:nvSpPr>
          <p:spPr>
            <a:xfrm>
              <a:off x="4127622" y="440524"/>
              <a:ext cx="1912612" cy="1944380"/>
            </a:xfrm>
            <a:prstGeom prst="rect">
              <a:avLst/>
            </a:prstGeom>
            <a:solidFill>
              <a:schemeClr val="bg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33" name="Rectangle 32">
              <a:extLst>
                <a:ext uri="{FF2B5EF4-FFF2-40B4-BE49-F238E27FC236}">
                  <a16:creationId xmlns:a16="http://schemas.microsoft.com/office/drawing/2014/main" id="{7D16A45A-E482-4AD5-A8DB-BBF0AB2AA361}"/>
                </a:ext>
              </a:extLst>
            </p:cNvPr>
            <p:cNvSpPr/>
            <p:nvPr/>
          </p:nvSpPr>
          <p:spPr>
            <a:xfrm>
              <a:off x="4127622" y="2438999"/>
              <a:ext cx="1932380" cy="1980000"/>
            </a:xfrm>
            <a:prstGeom prst="rect">
              <a:avLst/>
            </a:prstGeom>
            <a:solidFill>
              <a:schemeClr val="bg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34" name="Rectangle 33">
              <a:extLst>
                <a:ext uri="{FF2B5EF4-FFF2-40B4-BE49-F238E27FC236}">
                  <a16:creationId xmlns:a16="http://schemas.microsoft.com/office/drawing/2014/main" id="{814F4D12-53C8-4C03-B8BF-ECDCC519B20C}"/>
                </a:ext>
              </a:extLst>
            </p:cNvPr>
            <p:cNvSpPr/>
            <p:nvPr/>
          </p:nvSpPr>
          <p:spPr>
            <a:xfrm>
              <a:off x="2000045" y="2430532"/>
              <a:ext cx="2108409" cy="1980000"/>
            </a:xfrm>
            <a:prstGeom prst="rect">
              <a:avLst/>
            </a:prstGeom>
            <a:solidFill>
              <a:schemeClr val="bg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35" name="Rectangle 34">
              <a:extLst>
                <a:ext uri="{FF2B5EF4-FFF2-40B4-BE49-F238E27FC236}">
                  <a16:creationId xmlns:a16="http://schemas.microsoft.com/office/drawing/2014/main" id="{C67CBF62-AC3E-405F-A8B5-8660C72C2DD8}"/>
                </a:ext>
              </a:extLst>
            </p:cNvPr>
            <p:cNvSpPr/>
            <p:nvPr/>
          </p:nvSpPr>
          <p:spPr>
            <a:xfrm>
              <a:off x="55283" y="2490229"/>
              <a:ext cx="2055330" cy="1876214"/>
            </a:xfrm>
            <a:prstGeom prst="rect">
              <a:avLst/>
            </a:prstGeom>
            <a:solidFill>
              <a:schemeClr val="bg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36" name="Rectangle 35">
              <a:extLst>
                <a:ext uri="{FF2B5EF4-FFF2-40B4-BE49-F238E27FC236}">
                  <a16:creationId xmlns:a16="http://schemas.microsoft.com/office/drawing/2014/main" id="{58CFFB31-E26B-4BB4-A256-2274B00E09E3}"/>
                </a:ext>
              </a:extLst>
            </p:cNvPr>
            <p:cNvSpPr/>
            <p:nvPr/>
          </p:nvSpPr>
          <p:spPr>
            <a:xfrm>
              <a:off x="6095999" y="4433762"/>
              <a:ext cx="1965370" cy="1979999"/>
            </a:xfrm>
            <a:prstGeom prst="rect">
              <a:avLst/>
            </a:prstGeom>
            <a:solidFill>
              <a:schemeClr val="bg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37" name="Rectangle 36">
              <a:extLst>
                <a:ext uri="{FF2B5EF4-FFF2-40B4-BE49-F238E27FC236}">
                  <a16:creationId xmlns:a16="http://schemas.microsoft.com/office/drawing/2014/main" id="{8ECC0430-77BB-49A3-B868-82EEF04CE785}"/>
                </a:ext>
              </a:extLst>
            </p:cNvPr>
            <p:cNvSpPr/>
            <p:nvPr/>
          </p:nvSpPr>
          <p:spPr>
            <a:xfrm>
              <a:off x="2110612" y="4328999"/>
              <a:ext cx="1984032" cy="2127528"/>
            </a:xfrm>
            <a:prstGeom prst="rect">
              <a:avLst/>
            </a:prstGeom>
            <a:solidFill>
              <a:schemeClr val="bg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38" name="Rectangle 37">
              <a:extLst>
                <a:ext uri="{FF2B5EF4-FFF2-40B4-BE49-F238E27FC236}">
                  <a16:creationId xmlns:a16="http://schemas.microsoft.com/office/drawing/2014/main" id="{537F9020-CF02-468A-B350-9BB5D73B6B2D}"/>
                </a:ext>
              </a:extLst>
            </p:cNvPr>
            <p:cNvSpPr/>
            <p:nvPr/>
          </p:nvSpPr>
          <p:spPr>
            <a:xfrm>
              <a:off x="8075181" y="4410532"/>
              <a:ext cx="2006208" cy="1979999"/>
            </a:xfrm>
            <a:prstGeom prst="rect">
              <a:avLst/>
            </a:prstGeom>
            <a:solidFill>
              <a:schemeClr val="bg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39" name="Rectangle 38">
              <a:extLst>
                <a:ext uri="{FF2B5EF4-FFF2-40B4-BE49-F238E27FC236}">
                  <a16:creationId xmlns:a16="http://schemas.microsoft.com/office/drawing/2014/main" id="{DA1562CF-5A47-4303-BC2F-CFEFD4F62281}"/>
                </a:ext>
              </a:extLst>
            </p:cNvPr>
            <p:cNvSpPr/>
            <p:nvPr/>
          </p:nvSpPr>
          <p:spPr>
            <a:xfrm>
              <a:off x="10026728" y="2421188"/>
              <a:ext cx="1945167" cy="4035339"/>
            </a:xfrm>
            <a:prstGeom prst="rect">
              <a:avLst/>
            </a:prstGeom>
            <a:solidFill>
              <a:schemeClr val="bg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40" name="Rectangle 39">
              <a:extLst>
                <a:ext uri="{FF2B5EF4-FFF2-40B4-BE49-F238E27FC236}">
                  <a16:creationId xmlns:a16="http://schemas.microsoft.com/office/drawing/2014/main" id="{51C189B6-348F-400A-B624-C0B8FCFE2307}"/>
                </a:ext>
              </a:extLst>
            </p:cNvPr>
            <p:cNvSpPr/>
            <p:nvPr/>
          </p:nvSpPr>
          <p:spPr>
            <a:xfrm>
              <a:off x="10081388" y="440524"/>
              <a:ext cx="1992339" cy="1956137"/>
            </a:xfrm>
            <a:prstGeom prst="rect">
              <a:avLst/>
            </a:prstGeom>
            <a:solidFill>
              <a:schemeClr val="bg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dirty="0"/>
            </a:p>
          </p:txBody>
        </p:sp>
      </p:grpSp>
      <p:sp>
        <p:nvSpPr>
          <p:cNvPr id="22" name="Rectangle 21">
            <a:extLst>
              <a:ext uri="{FF2B5EF4-FFF2-40B4-BE49-F238E27FC236}">
                <a16:creationId xmlns:a16="http://schemas.microsoft.com/office/drawing/2014/main" id="{358C1599-64A1-4EF4-8CE3-CBA198F3A883}"/>
              </a:ext>
            </a:extLst>
          </p:cNvPr>
          <p:cNvSpPr/>
          <p:nvPr/>
        </p:nvSpPr>
        <p:spPr>
          <a:xfrm>
            <a:off x="8155469" y="8766192"/>
            <a:ext cx="3968064" cy="4255056"/>
          </a:xfrm>
          <a:prstGeom prst="rect">
            <a:avLst/>
          </a:prstGeom>
          <a:solidFill>
            <a:schemeClr val="bg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41" name="Rectangle 40">
            <a:extLst>
              <a:ext uri="{FF2B5EF4-FFF2-40B4-BE49-F238E27FC236}">
                <a16:creationId xmlns:a16="http://schemas.microsoft.com/office/drawing/2014/main" id="{68FE61B7-D357-4354-AD83-648D549CE6FD}"/>
              </a:ext>
            </a:extLst>
          </p:cNvPr>
          <p:cNvSpPr/>
          <p:nvPr/>
        </p:nvSpPr>
        <p:spPr>
          <a:xfrm>
            <a:off x="461632" y="8572467"/>
            <a:ext cx="3968064" cy="4255056"/>
          </a:xfrm>
          <a:prstGeom prst="rect">
            <a:avLst/>
          </a:prstGeom>
          <a:solidFill>
            <a:schemeClr val="bg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pic>
        <p:nvPicPr>
          <p:cNvPr id="44" name="Picture 43">
            <a:extLst>
              <a:ext uri="{FF2B5EF4-FFF2-40B4-BE49-F238E27FC236}">
                <a16:creationId xmlns:a16="http://schemas.microsoft.com/office/drawing/2014/main" id="{BFA65C94-D321-4002-AC8F-FC834007E5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750" t="3880" b="5450"/>
          <a:stretch/>
        </p:blipFill>
        <p:spPr>
          <a:xfrm>
            <a:off x="20190402" y="9041240"/>
            <a:ext cx="3701053" cy="3572405"/>
          </a:xfrm>
          <a:prstGeom prst="rect">
            <a:avLst/>
          </a:prstGeom>
        </p:spPr>
      </p:pic>
      <p:pic>
        <p:nvPicPr>
          <p:cNvPr id="42" name="Picture 41" descr="A picture containing drawing&#10;&#10;Description automatically generated">
            <a:extLst>
              <a:ext uri="{FF2B5EF4-FFF2-40B4-BE49-F238E27FC236}">
                <a16:creationId xmlns:a16="http://schemas.microsoft.com/office/drawing/2014/main" id="{16F71D4A-DF18-4D74-BFC9-7D20910A269C}"/>
              </a:ext>
            </a:extLst>
          </p:cNvPr>
          <p:cNvPicPr>
            <a:picLocks noChangeAspect="1"/>
          </p:cNvPicPr>
          <p:nvPr/>
        </p:nvPicPr>
        <p:blipFill>
          <a:blip r:embed="rId4"/>
          <a:stretch>
            <a:fillRect/>
          </a:stretch>
        </p:blipFill>
        <p:spPr>
          <a:xfrm>
            <a:off x="16319700" y="5059841"/>
            <a:ext cx="3512627" cy="3512627"/>
          </a:xfrm>
          <a:prstGeom prst="rect">
            <a:avLst/>
          </a:prstGeom>
        </p:spPr>
      </p:pic>
      <p:pic>
        <p:nvPicPr>
          <p:cNvPr id="45" name="Picture 44" descr="A close up of a logo&#10;&#10;Description automatically generated">
            <a:extLst>
              <a:ext uri="{FF2B5EF4-FFF2-40B4-BE49-F238E27FC236}">
                <a16:creationId xmlns:a16="http://schemas.microsoft.com/office/drawing/2014/main" id="{20C65AFD-3FB6-449E-AF9B-41886672770D}"/>
              </a:ext>
            </a:extLst>
          </p:cNvPr>
          <p:cNvPicPr>
            <a:picLocks noChangeAspect="1"/>
          </p:cNvPicPr>
          <p:nvPr/>
        </p:nvPicPr>
        <p:blipFill>
          <a:blip r:embed="rId5"/>
          <a:stretch>
            <a:fillRect/>
          </a:stretch>
        </p:blipFill>
        <p:spPr>
          <a:xfrm>
            <a:off x="461632" y="9068904"/>
            <a:ext cx="3538459" cy="3538459"/>
          </a:xfrm>
          <a:prstGeom prst="rect">
            <a:avLst/>
          </a:prstGeom>
        </p:spPr>
      </p:pic>
      <p:pic>
        <p:nvPicPr>
          <p:cNvPr id="46" name="Picture 45" descr="A green sign with white text&#10;&#10;Description automatically generated">
            <a:extLst>
              <a:ext uri="{FF2B5EF4-FFF2-40B4-BE49-F238E27FC236}">
                <a16:creationId xmlns:a16="http://schemas.microsoft.com/office/drawing/2014/main" id="{58673694-F5F2-41BB-BFFF-DC49DC0ABAFA}"/>
              </a:ext>
            </a:extLst>
          </p:cNvPr>
          <p:cNvPicPr>
            <a:picLocks noChangeAspect="1"/>
          </p:cNvPicPr>
          <p:nvPr/>
        </p:nvPicPr>
        <p:blipFill>
          <a:blip r:embed="rId6"/>
          <a:stretch>
            <a:fillRect/>
          </a:stretch>
        </p:blipFill>
        <p:spPr>
          <a:xfrm>
            <a:off x="8410424" y="9074528"/>
            <a:ext cx="3523120" cy="3523120"/>
          </a:xfrm>
          <a:prstGeom prst="rect">
            <a:avLst/>
          </a:prstGeom>
        </p:spPr>
      </p:pic>
      <p:pic>
        <p:nvPicPr>
          <p:cNvPr id="47" name="Picture 46" descr="A close up of a sign&#10;&#10;Description automatically generated">
            <a:extLst>
              <a:ext uri="{FF2B5EF4-FFF2-40B4-BE49-F238E27FC236}">
                <a16:creationId xmlns:a16="http://schemas.microsoft.com/office/drawing/2014/main" id="{EAD4467A-A414-4F0D-A326-F8D6C757CE16}"/>
              </a:ext>
            </a:extLst>
          </p:cNvPr>
          <p:cNvPicPr>
            <a:picLocks noChangeAspect="1"/>
          </p:cNvPicPr>
          <p:nvPr/>
        </p:nvPicPr>
        <p:blipFill>
          <a:blip r:embed="rId7"/>
          <a:stretch>
            <a:fillRect/>
          </a:stretch>
        </p:blipFill>
        <p:spPr>
          <a:xfrm>
            <a:off x="16343872" y="9057504"/>
            <a:ext cx="3538133" cy="3538133"/>
          </a:xfrm>
          <a:prstGeom prst="rect">
            <a:avLst/>
          </a:prstGeom>
        </p:spPr>
      </p:pic>
    </p:spTree>
    <p:extLst>
      <p:ext uri="{BB962C8B-B14F-4D97-AF65-F5344CB8AC3E}">
        <p14:creationId xmlns:p14="http://schemas.microsoft.com/office/powerpoint/2010/main" val="1190081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4BA0011E-4AC4-4AC8-8288-D39502563B69}"/>
              </a:ext>
            </a:extLst>
          </p:cNvPr>
          <p:cNvPicPr>
            <a:picLocks noChangeAspect="1"/>
          </p:cNvPicPr>
          <p:nvPr/>
        </p:nvPicPr>
        <p:blipFill>
          <a:blip r:embed="rId3"/>
          <a:stretch>
            <a:fillRect/>
          </a:stretch>
        </p:blipFill>
        <p:spPr>
          <a:xfrm>
            <a:off x="630775" y="660679"/>
            <a:ext cx="3468040" cy="3468040"/>
          </a:xfrm>
          <a:prstGeom prst="rect">
            <a:avLst/>
          </a:prstGeom>
        </p:spPr>
      </p:pic>
      <p:pic>
        <p:nvPicPr>
          <p:cNvPr id="10" name="Picture Placeholder 9">
            <a:extLst>
              <a:ext uri="{FF2B5EF4-FFF2-40B4-BE49-F238E27FC236}">
                <a16:creationId xmlns:a16="http://schemas.microsoft.com/office/drawing/2014/main" id="{C82FAFAF-0401-41CA-AD8F-4872FF3333F8}"/>
              </a:ext>
            </a:extLst>
          </p:cNvPr>
          <p:cNvPicPr>
            <a:picLocks noGrp="1" noChangeAspect="1"/>
          </p:cNvPicPr>
          <p:nvPr>
            <p:ph type="pic" sz="quarter" idx="10"/>
          </p:nvPr>
        </p:nvPicPr>
        <p:blipFill>
          <a:blip r:embed="rId4"/>
          <a:srcRect l="15834" r="15834"/>
          <a:stretch>
            <a:fillRect/>
          </a:stretch>
        </p:blipFill>
        <p:spPr>
          <a:xfrm>
            <a:off x="10316635" y="0"/>
            <a:ext cx="14067365" cy="13716000"/>
          </a:xfrm>
        </p:spPr>
      </p:pic>
      <p:sp>
        <p:nvSpPr>
          <p:cNvPr id="3" name="Text Placeholder 2">
            <a:extLst>
              <a:ext uri="{FF2B5EF4-FFF2-40B4-BE49-F238E27FC236}">
                <a16:creationId xmlns:a16="http://schemas.microsoft.com/office/drawing/2014/main" id="{ED4055A4-939C-492A-ABBF-67F4444EC3E5}"/>
              </a:ext>
            </a:extLst>
          </p:cNvPr>
          <p:cNvSpPr>
            <a:spLocks noGrp="1"/>
          </p:cNvSpPr>
          <p:nvPr>
            <p:ph type="body" sz="quarter" idx="18"/>
          </p:nvPr>
        </p:nvSpPr>
        <p:spPr>
          <a:xfrm>
            <a:off x="3894426" y="5007091"/>
            <a:ext cx="9025165" cy="2200268"/>
          </a:xfrm>
        </p:spPr>
        <p:txBody>
          <a:bodyPr/>
          <a:lstStyle/>
          <a:p>
            <a:r>
              <a:rPr lang="en-US" b="1" dirty="0" err="1">
                <a:latin typeface="Arial" panose="020B0604020202020204" pitchFamily="34" charset="0"/>
                <a:cs typeface="Arial" panose="020B0604020202020204" pitchFamily="34" charset="0"/>
              </a:rPr>
              <a:t>Avskaffa</a:t>
            </a:r>
            <a:r>
              <a:rPr lang="en-US" b="1" dirty="0">
                <a:latin typeface="Arial" panose="020B0604020202020204" pitchFamily="34" charset="0"/>
                <a:cs typeface="Arial" panose="020B0604020202020204" pitchFamily="34" charset="0"/>
              </a:rPr>
              <a:t> all form av </a:t>
            </a:r>
            <a:r>
              <a:rPr lang="en-US" b="1" dirty="0" err="1">
                <a:latin typeface="Arial" panose="020B0604020202020204" pitchFamily="34" charset="0"/>
                <a:cs typeface="Arial" panose="020B0604020202020204" pitchFamily="34" charset="0"/>
              </a:rPr>
              <a:t>fattigdom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överallt</a:t>
            </a:r>
            <a:endParaRPr lang="en-US" b="1"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3758579-36C8-4A8E-9252-615A50D065CE}"/>
              </a:ext>
            </a:extLst>
          </p:cNvPr>
          <p:cNvSpPr/>
          <p:nvPr/>
        </p:nvSpPr>
        <p:spPr>
          <a:xfrm>
            <a:off x="18860265" y="13182520"/>
            <a:ext cx="5134739" cy="379656"/>
          </a:xfrm>
          <a:prstGeom prst="rect">
            <a:avLst/>
          </a:prstGeom>
        </p:spPr>
        <p:txBody>
          <a:bodyPr wrap="none">
            <a:spAutoFit/>
          </a:bodyPr>
          <a:lstStyle/>
          <a:p>
            <a:r>
              <a:rPr lang="sv-SE" sz="1867" dirty="0"/>
              <a:t>Amina </a:t>
            </a:r>
            <a:r>
              <a:rPr lang="sv-SE" sz="1867" dirty="0" err="1"/>
              <a:t>Kasyano</a:t>
            </a:r>
            <a:r>
              <a:rPr lang="sv-SE" sz="1867" dirty="0"/>
              <a:t>, Malawi. Photo: Marcus </a:t>
            </a:r>
            <a:r>
              <a:rPr lang="sv-SE" sz="1867" dirty="0" err="1"/>
              <a:t>Lumdstedt</a:t>
            </a:r>
            <a:endParaRPr lang="sv-SE" sz="1867" dirty="0"/>
          </a:p>
        </p:txBody>
      </p:sp>
    </p:spTree>
    <p:extLst>
      <p:ext uri="{BB962C8B-B14F-4D97-AF65-F5344CB8AC3E}">
        <p14:creationId xmlns:p14="http://schemas.microsoft.com/office/powerpoint/2010/main" val="614101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B8714813-5BBE-4A04-8DC6-E2A1494F4F28}"/>
              </a:ext>
            </a:extLst>
          </p:cNvPr>
          <p:cNvPicPr>
            <a:picLocks noChangeAspect="1"/>
          </p:cNvPicPr>
          <p:nvPr/>
        </p:nvPicPr>
        <p:blipFill>
          <a:blip r:embed="rId3"/>
          <a:stretch>
            <a:fillRect/>
          </a:stretch>
        </p:blipFill>
        <p:spPr>
          <a:xfrm>
            <a:off x="630774" y="559574"/>
            <a:ext cx="3571285" cy="3571285"/>
          </a:xfrm>
          <a:prstGeom prst="rect">
            <a:avLst/>
          </a:prstGeom>
        </p:spPr>
      </p:pic>
      <p:pic>
        <p:nvPicPr>
          <p:cNvPr id="10" name="Picture Placeholder 9" descr="A green apple&#10;&#10;Description automatically generated">
            <a:extLst>
              <a:ext uri="{FF2B5EF4-FFF2-40B4-BE49-F238E27FC236}">
                <a16:creationId xmlns:a16="http://schemas.microsoft.com/office/drawing/2014/main" id="{26837765-64F3-47F3-BF9C-6003825E2C1F}"/>
              </a:ext>
            </a:extLst>
          </p:cNvPr>
          <p:cNvPicPr>
            <a:picLocks noGrp="1" noChangeAspect="1"/>
          </p:cNvPicPr>
          <p:nvPr>
            <p:ph type="pic" sz="quarter" idx="10"/>
          </p:nvPr>
        </p:nvPicPr>
        <p:blipFill>
          <a:blip r:embed="rId4"/>
          <a:srcRect l="15813" r="15813"/>
          <a:stretch>
            <a:fillRect/>
          </a:stretch>
        </p:blipFill>
        <p:spPr>
          <a:xfrm>
            <a:off x="10316635" y="0"/>
            <a:ext cx="14067365" cy="13716000"/>
          </a:xfrm>
        </p:spPr>
      </p:pic>
      <p:sp>
        <p:nvSpPr>
          <p:cNvPr id="4" name="Text Placeholder 3">
            <a:extLst>
              <a:ext uri="{FF2B5EF4-FFF2-40B4-BE49-F238E27FC236}">
                <a16:creationId xmlns:a16="http://schemas.microsoft.com/office/drawing/2014/main" id="{2863FFCA-A7F3-4638-B9E6-B6E8D0422619}"/>
              </a:ext>
            </a:extLst>
          </p:cNvPr>
          <p:cNvSpPr>
            <a:spLocks noGrp="1"/>
          </p:cNvSpPr>
          <p:nvPr>
            <p:ph type="body" sz="quarter" idx="18"/>
          </p:nvPr>
        </p:nvSpPr>
        <p:spPr>
          <a:xfrm>
            <a:off x="3614444" y="4096027"/>
            <a:ext cx="9669757" cy="5608743"/>
          </a:xfrm>
        </p:spPr>
        <p:txBody>
          <a:bodyPr wrap="square" lIns="180000" tIns="96000" rIns="180000" bIns="96000">
            <a:spAutoFit/>
          </a:bodyPr>
          <a:lstStyle/>
          <a:p>
            <a:r>
              <a:rPr lang="sv-SE" b="1" dirty="0">
                <a:latin typeface="Arial" panose="020B0604020202020204" pitchFamily="34" charset="0"/>
                <a:cs typeface="Arial" panose="020B0604020202020204" pitchFamily="34" charset="0"/>
              </a:rPr>
              <a:t>Avskaffa hunger, uppnå tryggad livsmedelsförsörjning, uppnå en bättre kosthållning och främja ett hållbart jordbruk</a:t>
            </a:r>
            <a:endParaRPr lang="sv-SE" dirty="0"/>
          </a:p>
        </p:txBody>
      </p:sp>
    </p:spTree>
    <p:extLst>
      <p:ext uri="{BB962C8B-B14F-4D97-AF65-F5344CB8AC3E}">
        <p14:creationId xmlns:p14="http://schemas.microsoft.com/office/powerpoint/2010/main" val="1439196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3">
            <a:extLst>
              <a:ext uri="{FF2B5EF4-FFF2-40B4-BE49-F238E27FC236}">
                <a16:creationId xmlns:a16="http://schemas.microsoft.com/office/drawing/2014/main" id="{4733F56F-0522-A5B0-434D-409FD871EF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67" b="24346"/>
          <a:stretch/>
        </p:blipFill>
        <p:spPr bwMode="auto">
          <a:xfrm>
            <a:off x="19050" y="-1"/>
            <a:ext cx="13373101" cy="1375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Placeholder 4" descr="A picture containing text, poster, art, graphic design&#10;&#10;Description automatically generated">
            <a:extLst>
              <a:ext uri="{FF2B5EF4-FFF2-40B4-BE49-F238E27FC236}">
                <a16:creationId xmlns:a16="http://schemas.microsoft.com/office/drawing/2014/main" id="{E41063D9-DED6-0764-1EBE-FA2E911B033D}"/>
              </a:ext>
            </a:extLst>
          </p:cNvPr>
          <p:cNvPicPr>
            <a:picLocks noChangeAspect="1"/>
          </p:cNvPicPr>
          <p:nvPr/>
        </p:nvPicPr>
        <p:blipFill rotWithShape="1">
          <a:blip r:embed="rId4"/>
          <a:srcRect l="-47" t="10" b="5682"/>
          <a:stretch/>
        </p:blipFill>
        <p:spPr>
          <a:xfrm>
            <a:off x="13373101" y="-1"/>
            <a:ext cx="11010900" cy="1375204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980C329C-4C2A-41F6-9A6D-CD70DFE77675}"/>
              </a:ext>
            </a:extLst>
          </p:cNvPr>
          <p:cNvPicPr>
            <a:picLocks noChangeAspect="1"/>
          </p:cNvPicPr>
          <p:nvPr/>
        </p:nvPicPr>
        <p:blipFill>
          <a:blip r:embed="rId3"/>
          <a:stretch>
            <a:fillRect/>
          </a:stretch>
        </p:blipFill>
        <p:spPr>
          <a:xfrm>
            <a:off x="630775" y="662823"/>
            <a:ext cx="3571283" cy="3571283"/>
          </a:xfrm>
          <a:prstGeom prst="rect">
            <a:avLst/>
          </a:prstGeom>
        </p:spPr>
      </p:pic>
      <p:pic>
        <p:nvPicPr>
          <p:cNvPr id="10" name="Picture Placeholder 9">
            <a:extLst>
              <a:ext uri="{FF2B5EF4-FFF2-40B4-BE49-F238E27FC236}">
                <a16:creationId xmlns:a16="http://schemas.microsoft.com/office/drawing/2014/main" id="{0D899496-7BD2-4D0A-B6D3-07B924D5E1A1}"/>
              </a:ext>
            </a:extLst>
          </p:cNvPr>
          <p:cNvPicPr>
            <a:picLocks noGrp="1" noChangeAspect="1"/>
          </p:cNvPicPr>
          <p:nvPr>
            <p:ph type="pic" sz="quarter" idx="10"/>
          </p:nvPr>
        </p:nvPicPr>
        <p:blipFill>
          <a:blip r:embed="rId4"/>
          <a:srcRect l="15770" r="15770"/>
          <a:stretch>
            <a:fillRect/>
          </a:stretch>
        </p:blipFill>
        <p:spPr>
          <a:xfrm>
            <a:off x="10316635" y="0"/>
            <a:ext cx="14067365" cy="13716000"/>
          </a:xfrm>
        </p:spPr>
      </p:pic>
      <p:sp>
        <p:nvSpPr>
          <p:cNvPr id="4" name="Text Placeholder 3">
            <a:extLst>
              <a:ext uri="{FF2B5EF4-FFF2-40B4-BE49-F238E27FC236}">
                <a16:creationId xmlns:a16="http://schemas.microsoft.com/office/drawing/2014/main" id="{A754E9BF-45A2-4C1D-837D-BD5EF51C3383}"/>
              </a:ext>
            </a:extLst>
          </p:cNvPr>
          <p:cNvSpPr>
            <a:spLocks noGrp="1"/>
          </p:cNvSpPr>
          <p:nvPr>
            <p:ph type="body" sz="quarter" idx="18"/>
          </p:nvPr>
        </p:nvSpPr>
        <p:spPr>
          <a:xfrm>
            <a:off x="4072226" y="4980047"/>
            <a:ext cx="9025165" cy="3099309"/>
          </a:xfrm>
        </p:spPr>
        <p:txBody>
          <a:bodyPr/>
          <a:lstStyle/>
          <a:p>
            <a:r>
              <a:rPr lang="sv-SE" b="1" dirty="0"/>
              <a:t>Uppnå jämställdhet, och alla kvinnors och flickors egenmakt</a:t>
            </a:r>
          </a:p>
        </p:txBody>
      </p:sp>
      <p:sp>
        <p:nvSpPr>
          <p:cNvPr id="13" name="Rectangle 12">
            <a:extLst>
              <a:ext uri="{FF2B5EF4-FFF2-40B4-BE49-F238E27FC236}">
                <a16:creationId xmlns:a16="http://schemas.microsoft.com/office/drawing/2014/main" id="{2BFC5FED-2132-4AA0-B609-23AF83F19F0A}"/>
              </a:ext>
            </a:extLst>
          </p:cNvPr>
          <p:cNvSpPr/>
          <p:nvPr/>
        </p:nvSpPr>
        <p:spPr>
          <a:xfrm>
            <a:off x="20053968" y="13182520"/>
            <a:ext cx="3948517" cy="379656"/>
          </a:xfrm>
          <a:prstGeom prst="rect">
            <a:avLst/>
          </a:prstGeom>
        </p:spPr>
        <p:txBody>
          <a:bodyPr wrap="none">
            <a:spAutoFit/>
          </a:bodyPr>
          <a:lstStyle/>
          <a:p>
            <a:r>
              <a:rPr lang="sv-SE" sz="1867" dirty="0" err="1">
                <a:solidFill>
                  <a:schemeClr val="bg1"/>
                </a:solidFill>
              </a:rPr>
              <a:t>Emiliana</a:t>
            </a:r>
            <a:r>
              <a:rPr lang="sv-SE" sz="1867" dirty="0">
                <a:solidFill>
                  <a:schemeClr val="bg1"/>
                </a:solidFill>
              </a:rPr>
              <a:t> </a:t>
            </a:r>
            <a:r>
              <a:rPr lang="sv-SE" sz="1867" dirty="0" err="1">
                <a:solidFill>
                  <a:schemeClr val="bg1"/>
                </a:solidFill>
              </a:rPr>
              <a:t>Lorocachi</a:t>
            </a:r>
            <a:r>
              <a:rPr lang="sv-SE" sz="1867" dirty="0">
                <a:solidFill>
                  <a:schemeClr val="bg1"/>
                </a:solidFill>
              </a:rPr>
              <a:t>, Bolivia. Photo: </a:t>
            </a:r>
            <a:r>
              <a:rPr lang="sv-SE" sz="1867" dirty="0">
                <a:solidFill>
                  <a:schemeClr val="bg1"/>
                </a:solidFill>
                <a:highlight>
                  <a:srgbClr val="FFFF00"/>
                </a:highlight>
              </a:rPr>
              <a:t>XXX</a:t>
            </a:r>
          </a:p>
        </p:txBody>
      </p:sp>
    </p:spTree>
    <p:extLst>
      <p:ext uri="{BB962C8B-B14F-4D97-AF65-F5344CB8AC3E}">
        <p14:creationId xmlns:p14="http://schemas.microsoft.com/office/powerpoint/2010/main" val="3160346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walking on a beach&#10;&#10;Description automatically generated">
            <a:extLst>
              <a:ext uri="{FF2B5EF4-FFF2-40B4-BE49-F238E27FC236}">
                <a16:creationId xmlns:a16="http://schemas.microsoft.com/office/drawing/2014/main" id="{5816A072-FFE6-4AB6-9A75-7FB8CB6E6862}"/>
              </a:ext>
            </a:extLst>
          </p:cNvPr>
          <p:cNvPicPr>
            <a:picLocks noGrp="1" noChangeAspect="1"/>
          </p:cNvPicPr>
          <p:nvPr>
            <p:ph type="pic" sz="quarter" idx="10"/>
          </p:nvPr>
        </p:nvPicPr>
        <p:blipFill>
          <a:blip r:embed="rId3"/>
          <a:srcRect l="15824" r="15824"/>
          <a:stretch>
            <a:fillRect/>
          </a:stretch>
        </p:blipFill>
        <p:spPr/>
      </p:pic>
      <p:pic>
        <p:nvPicPr>
          <p:cNvPr id="9" name="Picture 8" descr="A picture containing drawing&#10;&#10;Description automatically generated">
            <a:extLst>
              <a:ext uri="{FF2B5EF4-FFF2-40B4-BE49-F238E27FC236}">
                <a16:creationId xmlns:a16="http://schemas.microsoft.com/office/drawing/2014/main" id="{531FBAB9-D9BB-4F01-91C2-D16F4E83FF9F}"/>
              </a:ext>
            </a:extLst>
          </p:cNvPr>
          <p:cNvPicPr>
            <a:picLocks noChangeAspect="1"/>
          </p:cNvPicPr>
          <p:nvPr/>
        </p:nvPicPr>
        <p:blipFill>
          <a:blip r:embed="rId4"/>
          <a:stretch>
            <a:fillRect/>
          </a:stretch>
        </p:blipFill>
        <p:spPr>
          <a:xfrm>
            <a:off x="630775" y="662823"/>
            <a:ext cx="3512627" cy="3512627"/>
          </a:xfrm>
          <a:prstGeom prst="rect">
            <a:avLst/>
          </a:prstGeom>
        </p:spPr>
      </p:pic>
      <p:sp>
        <p:nvSpPr>
          <p:cNvPr id="4" name="Text Placeholder 3">
            <a:extLst>
              <a:ext uri="{FF2B5EF4-FFF2-40B4-BE49-F238E27FC236}">
                <a16:creationId xmlns:a16="http://schemas.microsoft.com/office/drawing/2014/main" id="{A754E9BF-45A2-4C1D-837D-BD5EF51C3383}"/>
              </a:ext>
            </a:extLst>
          </p:cNvPr>
          <p:cNvSpPr>
            <a:spLocks noGrp="1"/>
          </p:cNvSpPr>
          <p:nvPr>
            <p:ph type="body" sz="quarter" idx="18"/>
          </p:nvPr>
        </p:nvSpPr>
        <p:spPr>
          <a:xfrm>
            <a:off x="4072226" y="4980047"/>
            <a:ext cx="9025165" cy="4897390"/>
          </a:xfrm>
        </p:spPr>
        <p:txBody>
          <a:bodyPr/>
          <a:lstStyle/>
          <a:p>
            <a:r>
              <a:rPr lang="sv-SE" b="1" dirty="0"/>
              <a:t>Göra städer och bosättningar inkluderande, säkra, motståndskraftiga och hållbara</a:t>
            </a:r>
          </a:p>
        </p:txBody>
      </p:sp>
      <p:sp>
        <p:nvSpPr>
          <p:cNvPr id="13" name="Rectangle 12">
            <a:extLst>
              <a:ext uri="{FF2B5EF4-FFF2-40B4-BE49-F238E27FC236}">
                <a16:creationId xmlns:a16="http://schemas.microsoft.com/office/drawing/2014/main" id="{2BFC5FED-2132-4AA0-B609-23AF83F19F0A}"/>
              </a:ext>
            </a:extLst>
          </p:cNvPr>
          <p:cNvSpPr/>
          <p:nvPr/>
        </p:nvSpPr>
        <p:spPr>
          <a:xfrm>
            <a:off x="18673369" y="13182520"/>
            <a:ext cx="5314275" cy="379656"/>
          </a:xfrm>
          <a:prstGeom prst="rect">
            <a:avLst/>
          </a:prstGeom>
        </p:spPr>
        <p:txBody>
          <a:bodyPr wrap="none">
            <a:spAutoFit/>
          </a:bodyPr>
          <a:lstStyle/>
          <a:p>
            <a:r>
              <a:rPr lang="sv-SE" sz="1867" dirty="0" err="1">
                <a:solidFill>
                  <a:schemeClr val="bg1"/>
                </a:solidFill>
              </a:rPr>
              <a:t>Tedoy</a:t>
            </a:r>
            <a:r>
              <a:rPr lang="sv-SE" sz="1867" dirty="0">
                <a:solidFill>
                  <a:schemeClr val="bg1"/>
                </a:solidFill>
              </a:rPr>
              <a:t> Gracer, Filippinerna. Photo: Marcus Lundstedt</a:t>
            </a:r>
            <a:endParaRPr lang="sv-SE" sz="1867" dirty="0">
              <a:solidFill>
                <a:schemeClr val="bg1"/>
              </a:solidFill>
              <a:highlight>
                <a:srgbClr val="FFFF00"/>
              </a:highlight>
            </a:endParaRPr>
          </a:p>
        </p:txBody>
      </p:sp>
    </p:spTree>
    <p:extLst>
      <p:ext uri="{BB962C8B-B14F-4D97-AF65-F5344CB8AC3E}">
        <p14:creationId xmlns:p14="http://schemas.microsoft.com/office/powerpoint/2010/main" val="3807693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food, table, wooden&#10;&#10;Description automatically generated">
            <a:extLst>
              <a:ext uri="{FF2B5EF4-FFF2-40B4-BE49-F238E27FC236}">
                <a16:creationId xmlns:a16="http://schemas.microsoft.com/office/drawing/2014/main" id="{94121E40-66ED-4966-8AFA-9FB70100C94C}"/>
              </a:ext>
            </a:extLst>
          </p:cNvPr>
          <p:cNvPicPr>
            <a:picLocks noGrp="1" noChangeAspect="1"/>
          </p:cNvPicPr>
          <p:nvPr>
            <p:ph type="pic" sz="quarter" idx="10"/>
          </p:nvPr>
        </p:nvPicPr>
        <p:blipFill>
          <a:blip r:embed="rId3"/>
          <a:srcRect l="15824" r="15824"/>
          <a:stretch>
            <a:fillRect/>
          </a:stretch>
        </p:blipFill>
        <p:spPr/>
      </p:pic>
      <p:pic>
        <p:nvPicPr>
          <p:cNvPr id="7" name="Picture 6" descr="A close up of a logo&#10;&#10;Description automatically generated">
            <a:extLst>
              <a:ext uri="{FF2B5EF4-FFF2-40B4-BE49-F238E27FC236}">
                <a16:creationId xmlns:a16="http://schemas.microsoft.com/office/drawing/2014/main" id="{F765008C-1D56-4176-B39F-ED417655B045}"/>
              </a:ext>
            </a:extLst>
          </p:cNvPr>
          <p:cNvPicPr>
            <a:picLocks noChangeAspect="1"/>
          </p:cNvPicPr>
          <p:nvPr/>
        </p:nvPicPr>
        <p:blipFill>
          <a:blip r:embed="rId4"/>
          <a:stretch>
            <a:fillRect/>
          </a:stretch>
        </p:blipFill>
        <p:spPr>
          <a:xfrm>
            <a:off x="663597" y="662821"/>
            <a:ext cx="3538459" cy="3538459"/>
          </a:xfrm>
          <a:prstGeom prst="rect">
            <a:avLst/>
          </a:prstGeom>
        </p:spPr>
      </p:pic>
      <p:sp>
        <p:nvSpPr>
          <p:cNvPr id="4" name="Text Placeholder 3">
            <a:extLst>
              <a:ext uri="{FF2B5EF4-FFF2-40B4-BE49-F238E27FC236}">
                <a16:creationId xmlns:a16="http://schemas.microsoft.com/office/drawing/2014/main" id="{A754E9BF-45A2-4C1D-837D-BD5EF51C3383}"/>
              </a:ext>
            </a:extLst>
          </p:cNvPr>
          <p:cNvSpPr>
            <a:spLocks noGrp="1"/>
          </p:cNvSpPr>
          <p:nvPr>
            <p:ph type="body" sz="quarter" idx="18"/>
          </p:nvPr>
        </p:nvSpPr>
        <p:spPr>
          <a:xfrm>
            <a:off x="4072226" y="4980047"/>
            <a:ext cx="9025165" cy="3998349"/>
          </a:xfrm>
        </p:spPr>
        <p:txBody>
          <a:bodyPr/>
          <a:lstStyle/>
          <a:p>
            <a:r>
              <a:rPr lang="sv-SE" b="1" dirty="0"/>
              <a:t>Vidta omedelbara åtgärder för att bekämpa klimat-förändringarna och dess konsekvenser</a:t>
            </a:r>
          </a:p>
        </p:txBody>
      </p:sp>
      <p:sp>
        <p:nvSpPr>
          <p:cNvPr id="13" name="Rectangle 12">
            <a:extLst>
              <a:ext uri="{FF2B5EF4-FFF2-40B4-BE49-F238E27FC236}">
                <a16:creationId xmlns:a16="http://schemas.microsoft.com/office/drawing/2014/main" id="{2BFC5FED-2132-4AA0-B609-23AF83F19F0A}"/>
              </a:ext>
            </a:extLst>
          </p:cNvPr>
          <p:cNvSpPr/>
          <p:nvPr/>
        </p:nvSpPr>
        <p:spPr>
          <a:xfrm>
            <a:off x="16588570" y="13182520"/>
            <a:ext cx="7311617" cy="379656"/>
          </a:xfrm>
          <a:prstGeom prst="rect">
            <a:avLst/>
          </a:prstGeom>
        </p:spPr>
        <p:txBody>
          <a:bodyPr wrap="none">
            <a:spAutoFit/>
          </a:bodyPr>
          <a:lstStyle/>
          <a:p>
            <a:r>
              <a:rPr lang="sv-SE" sz="1867" dirty="0">
                <a:solidFill>
                  <a:schemeClr val="bg1"/>
                </a:solidFill>
              </a:rPr>
              <a:t>Klimatförändringar skadar skörden, Kenya. Photo: Anette Gärdeklint </a:t>
            </a:r>
            <a:r>
              <a:rPr lang="sv-SE" sz="1867" dirty="0" err="1">
                <a:solidFill>
                  <a:schemeClr val="bg1"/>
                </a:solidFill>
              </a:rPr>
              <a:t>Sylla</a:t>
            </a:r>
            <a:endParaRPr lang="sv-SE" sz="1867" dirty="0">
              <a:solidFill>
                <a:schemeClr val="bg1"/>
              </a:solidFill>
              <a:highlight>
                <a:srgbClr val="FFFF00"/>
              </a:highlight>
            </a:endParaRPr>
          </a:p>
        </p:txBody>
      </p:sp>
    </p:spTree>
    <p:extLst>
      <p:ext uri="{BB962C8B-B14F-4D97-AF65-F5344CB8AC3E}">
        <p14:creationId xmlns:p14="http://schemas.microsoft.com/office/powerpoint/2010/main" val="3488230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erson standing next to a tree&#10;&#10;Description automatically generated">
            <a:extLst>
              <a:ext uri="{FF2B5EF4-FFF2-40B4-BE49-F238E27FC236}">
                <a16:creationId xmlns:a16="http://schemas.microsoft.com/office/drawing/2014/main" id="{ACBA95CF-943A-465A-AF5E-D33F93C3617A}"/>
              </a:ext>
            </a:extLst>
          </p:cNvPr>
          <p:cNvPicPr>
            <a:picLocks noGrp="1" noChangeAspect="1"/>
          </p:cNvPicPr>
          <p:nvPr>
            <p:ph type="pic" sz="quarter" idx="10"/>
          </p:nvPr>
        </p:nvPicPr>
        <p:blipFill rotWithShape="1">
          <a:blip r:embed="rId3"/>
          <a:srcRect l="4635" r="27013"/>
          <a:stretch/>
        </p:blipFill>
        <p:spPr>
          <a:xfrm>
            <a:off x="10334804" y="0"/>
            <a:ext cx="14069181" cy="13716000"/>
          </a:xfrm>
        </p:spPr>
      </p:pic>
      <p:pic>
        <p:nvPicPr>
          <p:cNvPr id="7" name="Picture 6" descr="A green sign with white text&#10;&#10;Description automatically generated">
            <a:extLst>
              <a:ext uri="{FF2B5EF4-FFF2-40B4-BE49-F238E27FC236}">
                <a16:creationId xmlns:a16="http://schemas.microsoft.com/office/drawing/2014/main" id="{ADD0D201-672F-4DF3-B790-026C87AC5FBD}"/>
              </a:ext>
            </a:extLst>
          </p:cNvPr>
          <p:cNvPicPr>
            <a:picLocks noChangeAspect="1"/>
          </p:cNvPicPr>
          <p:nvPr/>
        </p:nvPicPr>
        <p:blipFill>
          <a:blip r:embed="rId4"/>
          <a:stretch>
            <a:fillRect/>
          </a:stretch>
        </p:blipFill>
        <p:spPr>
          <a:xfrm>
            <a:off x="678936" y="662821"/>
            <a:ext cx="3523120" cy="3523120"/>
          </a:xfrm>
          <a:prstGeom prst="rect">
            <a:avLst/>
          </a:prstGeom>
        </p:spPr>
      </p:pic>
      <p:sp>
        <p:nvSpPr>
          <p:cNvPr id="4" name="Text Placeholder 3">
            <a:extLst>
              <a:ext uri="{FF2B5EF4-FFF2-40B4-BE49-F238E27FC236}">
                <a16:creationId xmlns:a16="http://schemas.microsoft.com/office/drawing/2014/main" id="{A754E9BF-45A2-4C1D-837D-BD5EF51C3383}"/>
              </a:ext>
            </a:extLst>
          </p:cNvPr>
          <p:cNvSpPr>
            <a:spLocks noGrp="1"/>
          </p:cNvSpPr>
          <p:nvPr>
            <p:ph type="body" sz="quarter" idx="18"/>
          </p:nvPr>
        </p:nvSpPr>
        <p:spPr>
          <a:xfrm>
            <a:off x="4072224" y="3822844"/>
            <a:ext cx="14257104" cy="5796430"/>
          </a:xfrm>
        </p:spPr>
        <p:txBody>
          <a:bodyPr/>
          <a:lstStyle/>
          <a:p>
            <a:r>
              <a:rPr lang="sv-SE" b="1" dirty="0"/>
              <a:t>Skydda, återställa och främja ett hållbart nyttjande av landbaserade ekosystem, hållbart bruka skogar, bekämpa ökenspridning, hejda och vrida tillbaka markförstöringen samt hejda förlusten av biologisk mångfald</a:t>
            </a:r>
          </a:p>
        </p:txBody>
      </p:sp>
      <p:sp>
        <p:nvSpPr>
          <p:cNvPr id="13" name="Rectangle 12">
            <a:extLst>
              <a:ext uri="{FF2B5EF4-FFF2-40B4-BE49-F238E27FC236}">
                <a16:creationId xmlns:a16="http://schemas.microsoft.com/office/drawing/2014/main" id="{2BFC5FED-2132-4AA0-B609-23AF83F19F0A}"/>
              </a:ext>
            </a:extLst>
          </p:cNvPr>
          <p:cNvSpPr/>
          <p:nvPr/>
        </p:nvSpPr>
        <p:spPr>
          <a:xfrm>
            <a:off x="18677291" y="13182520"/>
            <a:ext cx="5269391" cy="379656"/>
          </a:xfrm>
          <a:prstGeom prst="rect">
            <a:avLst/>
          </a:prstGeom>
        </p:spPr>
        <p:txBody>
          <a:bodyPr wrap="none">
            <a:spAutoFit/>
          </a:bodyPr>
          <a:lstStyle/>
          <a:p>
            <a:r>
              <a:rPr lang="sv-SE" sz="1867" dirty="0">
                <a:solidFill>
                  <a:schemeClr val="bg1"/>
                </a:solidFill>
              </a:rPr>
              <a:t>Kelly Martinez, Colombia. Photo: Jesper </a:t>
            </a:r>
            <a:r>
              <a:rPr lang="sv-SE" sz="1867" dirty="0" err="1">
                <a:solidFill>
                  <a:schemeClr val="bg1"/>
                </a:solidFill>
              </a:rPr>
              <a:t>Klemedsson</a:t>
            </a:r>
            <a:endParaRPr lang="sv-SE" sz="1867" dirty="0">
              <a:solidFill>
                <a:schemeClr val="bg1"/>
              </a:solidFill>
              <a:highlight>
                <a:srgbClr val="FFFF00"/>
              </a:highlight>
            </a:endParaRPr>
          </a:p>
        </p:txBody>
      </p:sp>
    </p:spTree>
    <p:extLst>
      <p:ext uri="{BB962C8B-B14F-4D97-AF65-F5344CB8AC3E}">
        <p14:creationId xmlns:p14="http://schemas.microsoft.com/office/powerpoint/2010/main" val="1040387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person, indoor, table, sitting&#10;&#10;Description automatically generated">
            <a:extLst>
              <a:ext uri="{FF2B5EF4-FFF2-40B4-BE49-F238E27FC236}">
                <a16:creationId xmlns:a16="http://schemas.microsoft.com/office/drawing/2014/main" id="{7ADFB2E5-76DE-4810-BCBC-6132CFFF137A}"/>
              </a:ext>
            </a:extLst>
          </p:cNvPr>
          <p:cNvPicPr>
            <a:picLocks noGrp="1" noChangeAspect="1"/>
          </p:cNvPicPr>
          <p:nvPr>
            <p:ph type="pic" sz="quarter" idx="10"/>
          </p:nvPr>
        </p:nvPicPr>
        <p:blipFill rotWithShape="1">
          <a:blip r:embed="rId3"/>
          <a:srcRect l="3298" r="28348"/>
          <a:stretch/>
        </p:blipFill>
        <p:spPr>
          <a:xfrm>
            <a:off x="10334804" y="0"/>
            <a:ext cx="14069181" cy="13716000"/>
          </a:xfrm>
        </p:spPr>
      </p:pic>
      <p:pic>
        <p:nvPicPr>
          <p:cNvPr id="9" name="Picture 8" descr="A close up of a sign&#10;&#10;Description automatically generated">
            <a:extLst>
              <a:ext uri="{FF2B5EF4-FFF2-40B4-BE49-F238E27FC236}">
                <a16:creationId xmlns:a16="http://schemas.microsoft.com/office/drawing/2014/main" id="{AC36C111-898E-4EAD-A78E-5C02B388120E}"/>
              </a:ext>
            </a:extLst>
          </p:cNvPr>
          <p:cNvPicPr>
            <a:picLocks noChangeAspect="1"/>
          </p:cNvPicPr>
          <p:nvPr/>
        </p:nvPicPr>
        <p:blipFill>
          <a:blip r:embed="rId4"/>
          <a:stretch>
            <a:fillRect/>
          </a:stretch>
        </p:blipFill>
        <p:spPr>
          <a:xfrm>
            <a:off x="663923" y="662822"/>
            <a:ext cx="3538133" cy="3538133"/>
          </a:xfrm>
          <a:prstGeom prst="rect">
            <a:avLst/>
          </a:prstGeom>
        </p:spPr>
      </p:pic>
      <p:sp>
        <p:nvSpPr>
          <p:cNvPr id="4" name="Text Placeholder 3">
            <a:extLst>
              <a:ext uri="{FF2B5EF4-FFF2-40B4-BE49-F238E27FC236}">
                <a16:creationId xmlns:a16="http://schemas.microsoft.com/office/drawing/2014/main" id="{A754E9BF-45A2-4C1D-837D-BD5EF51C3383}"/>
              </a:ext>
            </a:extLst>
          </p:cNvPr>
          <p:cNvSpPr>
            <a:spLocks noGrp="1"/>
          </p:cNvSpPr>
          <p:nvPr>
            <p:ph type="body" sz="quarter" idx="18"/>
          </p:nvPr>
        </p:nvSpPr>
        <p:spPr>
          <a:xfrm>
            <a:off x="4072224" y="4980048"/>
            <a:ext cx="11736048" cy="3998349"/>
          </a:xfrm>
        </p:spPr>
        <p:txBody>
          <a:bodyPr/>
          <a:lstStyle/>
          <a:p>
            <a:r>
              <a:rPr lang="sv-SE" b="1" dirty="0"/>
              <a:t>Stärka genomförandemedlen och </a:t>
            </a:r>
            <a:r>
              <a:rPr lang="sv-SE" b="1" dirty="0" err="1"/>
              <a:t>återvitalisera</a:t>
            </a:r>
            <a:r>
              <a:rPr lang="sv-SE" b="1" dirty="0"/>
              <a:t> det globala partnerskapet för hållbar utveckling</a:t>
            </a:r>
          </a:p>
        </p:txBody>
      </p:sp>
      <p:sp>
        <p:nvSpPr>
          <p:cNvPr id="13" name="Rectangle 12">
            <a:extLst>
              <a:ext uri="{FF2B5EF4-FFF2-40B4-BE49-F238E27FC236}">
                <a16:creationId xmlns:a16="http://schemas.microsoft.com/office/drawing/2014/main" id="{2BFC5FED-2132-4AA0-B609-23AF83F19F0A}"/>
              </a:ext>
            </a:extLst>
          </p:cNvPr>
          <p:cNvSpPr/>
          <p:nvPr/>
        </p:nvSpPr>
        <p:spPr>
          <a:xfrm>
            <a:off x="19720140" y="13182520"/>
            <a:ext cx="4301177" cy="379656"/>
          </a:xfrm>
          <a:prstGeom prst="rect">
            <a:avLst/>
          </a:prstGeom>
        </p:spPr>
        <p:txBody>
          <a:bodyPr wrap="none">
            <a:spAutoFit/>
          </a:bodyPr>
          <a:lstStyle/>
          <a:p>
            <a:r>
              <a:rPr lang="sv-SE" sz="1867" dirty="0" err="1">
                <a:solidFill>
                  <a:schemeClr val="bg1"/>
                </a:solidFill>
              </a:rPr>
              <a:t>Okoro</a:t>
            </a:r>
            <a:r>
              <a:rPr lang="sv-SE" sz="1867" dirty="0">
                <a:solidFill>
                  <a:schemeClr val="bg1"/>
                </a:solidFill>
              </a:rPr>
              <a:t> </a:t>
            </a:r>
            <a:r>
              <a:rPr lang="sv-SE" sz="1867" dirty="0" err="1">
                <a:solidFill>
                  <a:schemeClr val="bg1"/>
                </a:solidFill>
              </a:rPr>
              <a:t>Coffee</a:t>
            </a:r>
            <a:r>
              <a:rPr lang="sv-SE" sz="1867" dirty="0">
                <a:solidFill>
                  <a:schemeClr val="bg1"/>
                </a:solidFill>
              </a:rPr>
              <a:t>, Uganda. Photo: Anna Kakuli</a:t>
            </a:r>
            <a:endParaRPr lang="sv-SE" sz="1867" dirty="0">
              <a:solidFill>
                <a:schemeClr val="bg1"/>
              </a:solidFill>
              <a:highlight>
                <a:srgbClr val="FFFF00"/>
              </a:highlight>
            </a:endParaRPr>
          </a:p>
        </p:txBody>
      </p:sp>
    </p:spTree>
    <p:extLst>
      <p:ext uri="{BB962C8B-B14F-4D97-AF65-F5344CB8AC3E}">
        <p14:creationId xmlns:p14="http://schemas.microsoft.com/office/powerpoint/2010/main" val="3964550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CE4CB7-82CD-4C4E-9383-74CC9211B8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206" b="16794"/>
          <a:stretch/>
        </p:blipFill>
        <p:spPr>
          <a:xfrm>
            <a:off x="53" y="27"/>
            <a:ext cx="24383947" cy="13715973"/>
          </a:xfrm>
          <a:prstGeom prst="rect">
            <a:avLst/>
          </a:prstGeom>
        </p:spPr>
      </p:pic>
      <p:sp>
        <p:nvSpPr>
          <p:cNvPr id="4" name="Rectangle 3">
            <a:extLst>
              <a:ext uri="{FF2B5EF4-FFF2-40B4-BE49-F238E27FC236}">
                <a16:creationId xmlns:a16="http://schemas.microsoft.com/office/drawing/2014/main" id="{A9BCF54A-C924-4A8C-908A-D2360A95C3F3}"/>
              </a:ext>
            </a:extLst>
          </p:cNvPr>
          <p:cNvSpPr/>
          <p:nvPr/>
        </p:nvSpPr>
        <p:spPr>
          <a:xfrm>
            <a:off x="880557" y="9418903"/>
            <a:ext cx="14940688" cy="3539623"/>
          </a:xfrm>
          <a:prstGeom prst="rect">
            <a:avLst/>
          </a:prstGeom>
        </p:spPr>
        <p:txBody>
          <a:bodyPr wrap="square">
            <a:spAutoFit/>
          </a:bodyPr>
          <a:lstStyle/>
          <a:p>
            <a:pPr algn="l" defTabSz="1219215" fontAlgn="base" hangingPunct="1">
              <a:spcBef>
                <a:spcPct val="20000"/>
              </a:spcBef>
              <a:spcAft>
                <a:spcPct val="0"/>
              </a:spcAft>
              <a:defRPr/>
            </a:pPr>
            <a:r>
              <a:rPr lang="sv-SE" altLang="sv-SE" sz="7467" b="1" kern="1200" dirty="0">
                <a:solidFill>
                  <a:prstClr val="white"/>
                </a:solidFill>
                <a:latin typeface="+mj-lt"/>
                <a:cs typeface="Arial" panose="020B0604020202020204" pitchFamily="34" charset="0"/>
              </a:rPr>
              <a:t>”Fattigdom är inte bara brist på pengar, utan kanske framförallt brist på möjligheter”</a:t>
            </a:r>
          </a:p>
        </p:txBody>
      </p:sp>
    </p:spTree>
    <p:extLst>
      <p:ext uri="{BB962C8B-B14F-4D97-AF65-F5344CB8AC3E}">
        <p14:creationId xmlns:p14="http://schemas.microsoft.com/office/powerpoint/2010/main" val="2526972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C85E7EA-BF9E-4717-B4CA-3B40B3570DBC}"/>
              </a:ext>
            </a:extLst>
          </p:cNvPr>
          <p:cNvGrpSpPr/>
          <p:nvPr/>
        </p:nvGrpSpPr>
        <p:grpSpPr>
          <a:xfrm>
            <a:off x="5494324" y="1998395"/>
            <a:ext cx="12807525" cy="9157883"/>
            <a:chOff x="2329498" y="1349473"/>
            <a:chExt cx="4802822" cy="3434206"/>
          </a:xfrm>
        </p:grpSpPr>
        <p:sp>
          <p:nvSpPr>
            <p:cNvPr id="7" name="TextBox 6">
              <a:extLst>
                <a:ext uri="{FF2B5EF4-FFF2-40B4-BE49-F238E27FC236}">
                  <a16:creationId xmlns:a16="http://schemas.microsoft.com/office/drawing/2014/main" id="{BE30BA65-95F9-4BD7-AC86-53E341EC5C8B}"/>
                </a:ext>
              </a:extLst>
            </p:cNvPr>
            <p:cNvSpPr txBox="1"/>
            <p:nvPr/>
          </p:nvSpPr>
          <p:spPr>
            <a:xfrm>
              <a:off x="2329498" y="3791865"/>
              <a:ext cx="4802822" cy="991814"/>
            </a:xfrm>
            <a:prstGeom prst="round2DiagRect">
              <a:avLst/>
            </a:prstGeom>
            <a:solidFill>
              <a:srgbClr val="00BF99"/>
            </a:solidFill>
          </p:spPr>
          <p:txBody>
            <a:bodyPr wrap="square" rtlCol="0" anchor="ctr">
              <a:spAutoFit/>
            </a:bodyPr>
            <a:lstStyle>
              <a:defPPr>
                <a:defRPr lang="en-US"/>
              </a:defPPr>
              <a:lvl1pPr>
                <a:defRPr sz="2800" b="1">
                  <a:solidFill>
                    <a:schemeClr val="bg1"/>
                  </a:solidFill>
                </a:defRPr>
              </a:lvl1pPr>
            </a:lstStyle>
            <a:p>
              <a:pPr algn="ctr">
                <a:defRPr/>
              </a:pPr>
              <a:r>
                <a:rPr lang="sv-SE" sz="7467" b="0" dirty="0"/>
                <a:t>Tillsammans utrotar vi fattigdomen</a:t>
              </a:r>
            </a:p>
          </p:txBody>
        </p:sp>
        <p:sp>
          <p:nvSpPr>
            <p:cNvPr id="8" name="TextBox 7">
              <a:extLst>
                <a:ext uri="{FF2B5EF4-FFF2-40B4-BE49-F238E27FC236}">
                  <a16:creationId xmlns:a16="http://schemas.microsoft.com/office/drawing/2014/main" id="{138811BC-2716-4032-B6B9-6CB9B2282B00}"/>
                </a:ext>
              </a:extLst>
            </p:cNvPr>
            <p:cNvSpPr txBox="1"/>
            <p:nvPr/>
          </p:nvSpPr>
          <p:spPr>
            <a:xfrm>
              <a:off x="2329498" y="2570669"/>
              <a:ext cx="4802822" cy="991814"/>
            </a:xfrm>
            <a:prstGeom prst="round2DiagRect">
              <a:avLst/>
            </a:prstGeom>
            <a:solidFill>
              <a:srgbClr val="FF5D05"/>
            </a:solidFill>
          </p:spPr>
          <p:txBody>
            <a:bodyPr wrap="square" rtlCol="0" anchor="ctr">
              <a:spAutoFit/>
            </a:bodyPr>
            <a:lstStyle>
              <a:defPPr>
                <a:defRPr lang="en-US"/>
              </a:defPPr>
              <a:lvl1pPr>
                <a:defRPr sz="2800" b="1">
                  <a:solidFill>
                    <a:schemeClr val="bg1"/>
                  </a:solidFill>
                </a:defRPr>
              </a:lvl1pPr>
            </a:lstStyle>
            <a:p>
              <a:pPr algn="ctr"/>
              <a:r>
                <a:rPr lang="sv-SE" sz="7467" b="0" dirty="0"/>
                <a:t>Ökar vi jämställdheten, minskar vi fattigdomen</a:t>
              </a:r>
            </a:p>
          </p:txBody>
        </p:sp>
        <p:sp>
          <p:nvSpPr>
            <p:cNvPr id="9" name="TextBox 8">
              <a:extLst>
                <a:ext uri="{FF2B5EF4-FFF2-40B4-BE49-F238E27FC236}">
                  <a16:creationId xmlns:a16="http://schemas.microsoft.com/office/drawing/2014/main" id="{B96AFBFE-1FB3-42E0-A27F-9AFA85D04C12}"/>
                </a:ext>
              </a:extLst>
            </p:cNvPr>
            <p:cNvSpPr txBox="1"/>
            <p:nvPr/>
          </p:nvSpPr>
          <p:spPr>
            <a:xfrm>
              <a:off x="2329498" y="1349473"/>
              <a:ext cx="4802822" cy="991814"/>
            </a:xfrm>
            <a:prstGeom prst="round2DiagRect">
              <a:avLst/>
            </a:prstGeom>
            <a:solidFill>
              <a:srgbClr val="00BF99"/>
            </a:solidFill>
          </p:spPr>
          <p:txBody>
            <a:bodyPr wrap="square" rtlCol="0" anchor="ctr">
              <a:spAutoFit/>
            </a:bodyPr>
            <a:lstStyle>
              <a:defPPr>
                <a:defRPr lang="en-US"/>
              </a:defPPr>
              <a:lvl1pPr>
                <a:defRPr sz="2800" b="1">
                  <a:solidFill>
                    <a:schemeClr val="bg1"/>
                  </a:solidFill>
                </a:defRPr>
              </a:lvl1pPr>
            </a:lstStyle>
            <a:p>
              <a:pPr algn="ctr">
                <a:defRPr/>
              </a:pPr>
              <a:r>
                <a:rPr lang="sv-SE" sz="7467" b="0" dirty="0"/>
                <a:t>Alla människor har rätt att leva fria från fattigdom</a:t>
              </a:r>
            </a:p>
          </p:txBody>
        </p:sp>
        <p:sp>
          <p:nvSpPr>
            <p:cNvPr id="10" name="Arrow: Right 9">
              <a:extLst>
                <a:ext uri="{FF2B5EF4-FFF2-40B4-BE49-F238E27FC236}">
                  <a16:creationId xmlns:a16="http://schemas.microsoft.com/office/drawing/2014/main" id="{F99C59DF-4F3C-4D0C-A277-AA91A9A84BE5}"/>
                </a:ext>
              </a:extLst>
            </p:cNvPr>
            <p:cNvSpPr/>
            <p:nvPr/>
          </p:nvSpPr>
          <p:spPr>
            <a:xfrm rot="5400000">
              <a:off x="4534139" y="3559011"/>
              <a:ext cx="393540" cy="341452"/>
            </a:xfrm>
            <a:prstGeom prst="rightArrow">
              <a:avLst/>
            </a:prstGeom>
            <a:solidFill>
              <a:srgbClr val="FF5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sp>
          <p:nvSpPr>
            <p:cNvPr id="11" name="Arrow: Right 10">
              <a:extLst>
                <a:ext uri="{FF2B5EF4-FFF2-40B4-BE49-F238E27FC236}">
                  <a16:creationId xmlns:a16="http://schemas.microsoft.com/office/drawing/2014/main" id="{90E67C20-0165-4700-9533-05BA2BE9ACD6}"/>
                </a:ext>
              </a:extLst>
            </p:cNvPr>
            <p:cNvSpPr/>
            <p:nvPr/>
          </p:nvSpPr>
          <p:spPr>
            <a:xfrm rot="5400000">
              <a:off x="4534139" y="2343052"/>
              <a:ext cx="393540" cy="341452"/>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6400"/>
            </a:p>
          </p:txBody>
        </p:sp>
      </p:grpSp>
    </p:spTree>
    <p:extLst>
      <p:ext uri="{BB962C8B-B14F-4D97-AF65-F5344CB8AC3E}">
        <p14:creationId xmlns:p14="http://schemas.microsoft.com/office/powerpoint/2010/main" val="115225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text 1">
            <a:extLst>
              <a:ext uri="{FF2B5EF4-FFF2-40B4-BE49-F238E27FC236}">
                <a16:creationId xmlns:a16="http://schemas.microsoft.com/office/drawing/2014/main" id="{AD039E17-4C1C-4EF8-BB11-27DF0AB7708E}"/>
              </a:ext>
            </a:extLst>
          </p:cNvPr>
          <p:cNvSpPr>
            <a:spLocks noGrp="1"/>
          </p:cNvSpPr>
          <p:nvPr>
            <p:ph type="body" sz="quarter" idx="13"/>
          </p:nvPr>
        </p:nvSpPr>
        <p:spPr>
          <a:xfrm>
            <a:off x="1079503" y="1464734"/>
            <a:ext cx="9063565" cy="5960533"/>
          </a:xfrm>
        </p:spPr>
        <p:txBody>
          <a:bodyPr/>
          <a:lstStyle/>
          <a:p>
            <a:pPr fontAlgn="base">
              <a:spcAft>
                <a:spcPct val="0"/>
              </a:spcAft>
              <a:buFont typeface="Arial" panose="020B0604020202020204" pitchFamily="34" charset="0"/>
              <a:buNone/>
            </a:pPr>
            <a:r>
              <a:rPr altLang="sv-SE" sz="9600" dirty="0">
                <a:latin typeface="Arial" panose="020B0604020202020204" pitchFamily="34" charset="0"/>
                <a:cs typeface="Arial" panose="020B0604020202020204" pitchFamily="34" charset="0"/>
              </a:rPr>
              <a:t>Kvinnor är nyckeln till en värld utan fattigdom.</a:t>
            </a:r>
          </a:p>
          <a:p>
            <a:pPr fontAlgn="base">
              <a:spcAft>
                <a:spcPct val="0"/>
              </a:spcAft>
              <a:buFont typeface="Arial" panose="020B0604020202020204" pitchFamily="34" charset="0"/>
              <a:buNone/>
            </a:pPr>
            <a:endParaRPr lang="sv-SE" altLang="sv-SE" sz="9600" b="0" dirty="0">
              <a:latin typeface="Arial" panose="020B0604020202020204" pitchFamily="34" charset="0"/>
              <a:cs typeface="Arial" panose="020B0604020202020204" pitchFamily="34" charset="0"/>
            </a:endParaRPr>
          </a:p>
          <a:p>
            <a:pPr fontAlgn="base">
              <a:spcAft>
                <a:spcPct val="0"/>
              </a:spcAft>
              <a:buFont typeface="Arial" panose="020B0604020202020204" pitchFamily="34" charset="0"/>
              <a:buNone/>
            </a:pPr>
            <a:endParaRPr altLang="sv-SE" sz="9600" b="0" dirty="0">
              <a:latin typeface="Arial" panose="020B0604020202020204" pitchFamily="34" charset="0"/>
              <a:cs typeface="Arial" panose="020B0604020202020204" pitchFamily="34" charset="0"/>
            </a:endParaRPr>
          </a:p>
        </p:txBody>
      </p:sp>
      <p:pic>
        <p:nvPicPr>
          <p:cNvPr id="3" name="Picture 2" descr="A person standing in front of a building&#10;&#10;Description automatically generated">
            <a:extLst>
              <a:ext uri="{FF2B5EF4-FFF2-40B4-BE49-F238E27FC236}">
                <a16:creationId xmlns:a16="http://schemas.microsoft.com/office/drawing/2014/main" id="{D3A1F33F-6073-424B-AFB1-B6FA9862CF15}"/>
              </a:ext>
            </a:extLst>
          </p:cNvPr>
          <p:cNvPicPr>
            <a:picLocks noChangeAspect="1"/>
          </p:cNvPicPr>
          <p:nvPr/>
        </p:nvPicPr>
        <p:blipFill rotWithShape="1">
          <a:blip r:embed="rId3"/>
          <a:srcRect t="25777" b="7100"/>
          <a:stretch/>
        </p:blipFill>
        <p:spPr>
          <a:xfrm>
            <a:off x="10769600" y="-2"/>
            <a:ext cx="13614400" cy="1371600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Placeholder 1">
            <a:extLst>
              <a:ext uri="{FF2B5EF4-FFF2-40B4-BE49-F238E27FC236}">
                <a16:creationId xmlns:a16="http://schemas.microsoft.com/office/drawing/2014/main" id="{CDF974B3-D3D0-4136-9FE2-68D03F310AC6}"/>
              </a:ext>
            </a:extLst>
          </p:cNvPr>
          <p:cNvSpPr>
            <a:spLocks noGrp="1"/>
          </p:cNvSpPr>
          <p:nvPr>
            <p:ph type="body" sz="quarter" idx="13"/>
          </p:nvPr>
        </p:nvSpPr>
        <p:spPr>
          <a:xfrm>
            <a:off x="3945044" y="1328421"/>
            <a:ext cx="16493912" cy="11432539"/>
          </a:xfrm>
        </p:spPr>
        <p:txBody>
          <a:bodyPr/>
          <a:lstStyle/>
          <a:p>
            <a:pPr algn="ctr" fontAlgn="base">
              <a:spcAft>
                <a:spcPct val="0"/>
              </a:spcAft>
              <a:buFont typeface="Arial" panose="020B0604020202020204" pitchFamily="34" charset="0"/>
              <a:buNone/>
            </a:pPr>
            <a:r>
              <a:rPr altLang="sv-SE" sz="7467" dirty="0">
                <a:solidFill>
                  <a:srgbClr val="EC6707"/>
                </a:solidFill>
                <a:latin typeface="+mj-lt"/>
                <a:cs typeface="Arial" panose="020B0604020202020204" pitchFamily="34" charset="0"/>
              </a:rPr>
              <a:t>Om kvinnor hade samma möjligheter som män</a:t>
            </a:r>
            <a:r>
              <a:rPr lang="sv-SE" altLang="sv-SE" sz="7467" dirty="0">
                <a:solidFill>
                  <a:srgbClr val="EC6707"/>
                </a:solidFill>
                <a:latin typeface="+mj-lt"/>
                <a:cs typeface="Arial" panose="020B0604020202020204" pitchFamily="34" charset="0"/>
              </a:rPr>
              <a:t>,</a:t>
            </a:r>
            <a:r>
              <a:rPr altLang="sv-SE" sz="7467" dirty="0">
                <a:solidFill>
                  <a:srgbClr val="EC6707"/>
                </a:solidFill>
                <a:latin typeface="+mj-lt"/>
                <a:cs typeface="Arial" panose="020B0604020202020204" pitchFamily="34" charset="0"/>
              </a:rPr>
              <a:t> skulle </a:t>
            </a:r>
            <a:br>
              <a:rPr altLang="sv-SE" dirty="0">
                <a:latin typeface="+mj-lt"/>
                <a:cs typeface="Arial" panose="020B0604020202020204" pitchFamily="34" charset="0"/>
              </a:rPr>
            </a:br>
            <a:r>
              <a:rPr altLang="sv-SE" sz="25600" dirty="0">
                <a:latin typeface="+mj-lt"/>
                <a:cs typeface="Arial" panose="020B0604020202020204" pitchFamily="34" charset="0"/>
              </a:rPr>
              <a:t>100-150</a:t>
            </a:r>
            <a:r>
              <a:rPr altLang="sv-SE" sz="17600" dirty="0">
                <a:latin typeface="+mj-lt"/>
                <a:cs typeface="Arial" panose="020B0604020202020204" pitchFamily="34" charset="0"/>
              </a:rPr>
              <a:t> MILJONER </a:t>
            </a:r>
            <a:br>
              <a:rPr altLang="sv-SE" dirty="0">
                <a:latin typeface="+mj-lt"/>
                <a:cs typeface="Arial" panose="020B0604020202020204" pitchFamily="34" charset="0"/>
              </a:rPr>
            </a:br>
            <a:r>
              <a:rPr altLang="sv-SE" sz="11733" dirty="0">
                <a:solidFill>
                  <a:srgbClr val="EC6707"/>
                </a:solidFill>
                <a:latin typeface="+mj-lt"/>
                <a:cs typeface="Arial" panose="020B0604020202020204" pitchFamily="34" charset="0"/>
              </a:rPr>
              <a:t>färre gå hungriga</a:t>
            </a:r>
            <a:endParaRPr altLang="sv-SE" dirty="0">
              <a:solidFill>
                <a:srgbClr val="EC6707"/>
              </a:solidFill>
              <a:latin typeface="+mj-lt"/>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4254E9-B6F7-4371-A12F-1E62CCD9235E}"/>
              </a:ext>
            </a:extLst>
          </p:cNvPr>
          <p:cNvPicPr>
            <a:picLocks noChangeAspect="1"/>
          </p:cNvPicPr>
          <p:nvPr/>
        </p:nvPicPr>
        <p:blipFill>
          <a:blip r:embed="rId3"/>
          <a:stretch>
            <a:fillRect/>
          </a:stretch>
        </p:blipFill>
        <p:spPr>
          <a:xfrm>
            <a:off x="13308607" y="2229785"/>
            <a:ext cx="9204739" cy="9204739"/>
          </a:xfrm>
          <a:prstGeom prst="rect">
            <a:avLst/>
          </a:prstGeom>
        </p:spPr>
      </p:pic>
      <p:pic>
        <p:nvPicPr>
          <p:cNvPr id="7" name="Picture 6">
            <a:extLst>
              <a:ext uri="{FF2B5EF4-FFF2-40B4-BE49-F238E27FC236}">
                <a16:creationId xmlns:a16="http://schemas.microsoft.com/office/drawing/2014/main" id="{1A3BA726-E259-4BB3-B716-4CE57F3BAA61}"/>
              </a:ext>
            </a:extLst>
          </p:cNvPr>
          <p:cNvPicPr>
            <a:picLocks noChangeAspect="1"/>
          </p:cNvPicPr>
          <p:nvPr/>
        </p:nvPicPr>
        <p:blipFill>
          <a:blip r:embed="rId4"/>
          <a:stretch>
            <a:fillRect/>
          </a:stretch>
        </p:blipFill>
        <p:spPr>
          <a:xfrm>
            <a:off x="8080953" y="8565543"/>
            <a:ext cx="5475512" cy="5475512"/>
          </a:xfrm>
          <a:prstGeom prst="rect">
            <a:avLst/>
          </a:prstGeom>
        </p:spPr>
      </p:pic>
      <p:pic>
        <p:nvPicPr>
          <p:cNvPr id="9" name="Picture 8">
            <a:extLst>
              <a:ext uri="{FF2B5EF4-FFF2-40B4-BE49-F238E27FC236}">
                <a16:creationId xmlns:a16="http://schemas.microsoft.com/office/drawing/2014/main" id="{D85A7BD8-3123-4AEB-B031-C11B2876AEC5}"/>
              </a:ext>
            </a:extLst>
          </p:cNvPr>
          <p:cNvPicPr>
            <a:picLocks noChangeAspect="1"/>
          </p:cNvPicPr>
          <p:nvPr/>
        </p:nvPicPr>
        <p:blipFill>
          <a:blip r:embed="rId5"/>
          <a:stretch>
            <a:fillRect/>
          </a:stretch>
        </p:blipFill>
        <p:spPr>
          <a:xfrm>
            <a:off x="675098" y="-1454023"/>
            <a:ext cx="8567229" cy="8567229"/>
          </a:xfrm>
          <a:prstGeom prst="rect">
            <a:avLst/>
          </a:prstGeom>
        </p:spPr>
      </p:pic>
      <p:pic>
        <p:nvPicPr>
          <p:cNvPr id="11" name="Picture 10">
            <a:extLst>
              <a:ext uri="{FF2B5EF4-FFF2-40B4-BE49-F238E27FC236}">
                <a16:creationId xmlns:a16="http://schemas.microsoft.com/office/drawing/2014/main" id="{C048A70A-9189-4792-ACD1-114D3246AACB}"/>
              </a:ext>
            </a:extLst>
          </p:cNvPr>
          <p:cNvPicPr>
            <a:picLocks noChangeAspect="1"/>
          </p:cNvPicPr>
          <p:nvPr/>
        </p:nvPicPr>
        <p:blipFill>
          <a:blip r:embed="rId6"/>
          <a:stretch>
            <a:fillRect/>
          </a:stretch>
        </p:blipFill>
        <p:spPr>
          <a:xfrm>
            <a:off x="1" y="6178788"/>
            <a:ext cx="6671576" cy="7862269"/>
          </a:xfrm>
          <a:prstGeom prst="rect">
            <a:avLst/>
          </a:prstGeom>
        </p:spPr>
      </p:pic>
      <p:pic>
        <p:nvPicPr>
          <p:cNvPr id="13" name="Picture 12">
            <a:extLst>
              <a:ext uri="{FF2B5EF4-FFF2-40B4-BE49-F238E27FC236}">
                <a16:creationId xmlns:a16="http://schemas.microsoft.com/office/drawing/2014/main" id="{D5F5487B-2776-4715-8A31-E58A35ABD729}"/>
              </a:ext>
            </a:extLst>
          </p:cNvPr>
          <p:cNvPicPr>
            <a:picLocks noChangeAspect="1"/>
          </p:cNvPicPr>
          <p:nvPr/>
        </p:nvPicPr>
        <p:blipFill>
          <a:blip r:embed="rId7"/>
          <a:stretch>
            <a:fillRect/>
          </a:stretch>
        </p:blipFill>
        <p:spPr>
          <a:xfrm>
            <a:off x="15898168" y="6512320"/>
            <a:ext cx="7810736" cy="9204736"/>
          </a:xfrm>
          <a:prstGeom prst="rect">
            <a:avLst/>
          </a:prstGeom>
        </p:spPr>
      </p:pic>
      <p:pic>
        <p:nvPicPr>
          <p:cNvPr id="15" name="Picture 14">
            <a:extLst>
              <a:ext uri="{FF2B5EF4-FFF2-40B4-BE49-F238E27FC236}">
                <a16:creationId xmlns:a16="http://schemas.microsoft.com/office/drawing/2014/main" id="{C6548195-C39E-4E28-B00F-A865738A2A47}"/>
              </a:ext>
            </a:extLst>
          </p:cNvPr>
          <p:cNvPicPr>
            <a:picLocks noChangeAspect="1"/>
          </p:cNvPicPr>
          <p:nvPr/>
        </p:nvPicPr>
        <p:blipFill>
          <a:blip r:embed="rId8"/>
          <a:stretch>
            <a:fillRect/>
          </a:stretch>
        </p:blipFill>
        <p:spPr>
          <a:xfrm>
            <a:off x="7559985" y="4026106"/>
            <a:ext cx="4458883" cy="5254669"/>
          </a:xfrm>
          <a:prstGeom prst="rect">
            <a:avLst/>
          </a:prstGeom>
        </p:spPr>
      </p:pic>
      <p:pic>
        <p:nvPicPr>
          <p:cNvPr id="17" name="Picture 16">
            <a:extLst>
              <a:ext uri="{FF2B5EF4-FFF2-40B4-BE49-F238E27FC236}">
                <a16:creationId xmlns:a16="http://schemas.microsoft.com/office/drawing/2014/main" id="{11017A3A-3523-4526-883F-F32938E237E3}"/>
              </a:ext>
            </a:extLst>
          </p:cNvPr>
          <p:cNvPicPr>
            <a:picLocks noChangeAspect="1"/>
          </p:cNvPicPr>
          <p:nvPr/>
        </p:nvPicPr>
        <p:blipFill>
          <a:blip r:embed="rId9"/>
          <a:stretch>
            <a:fillRect/>
          </a:stretch>
        </p:blipFill>
        <p:spPr>
          <a:xfrm>
            <a:off x="10545997" y="252509"/>
            <a:ext cx="6425963" cy="5154160"/>
          </a:xfrm>
          <a:prstGeom prst="rect">
            <a:avLst/>
          </a:prstGeom>
        </p:spPr>
      </p:pic>
      <p:pic>
        <p:nvPicPr>
          <p:cNvPr id="19" name="Picture 18">
            <a:extLst>
              <a:ext uri="{FF2B5EF4-FFF2-40B4-BE49-F238E27FC236}">
                <a16:creationId xmlns:a16="http://schemas.microsoft.com/office/drawing/2014/main" id="{A626C6DA-5C1B-4982-BA94-49E1094C29CC}"/>
              </a:ext>
            </a:extLst>
          </p:cNvPr>
          <p:cNvPicPr>
            <a:picLocks noChangeAspect="1"/>
          </p:cNvPicPr>
          <p:nvPr/>
        </p:nvPicPr>
        <p:blipFill>
          <a:blip r:embed="rId10"/>
          <a:stretch>
            <a:fillRect/>
          </a:stretch>
        </p:blipFill>
        <p:spPr>
          <a:xfrm>
            <a:off x="18864967" y="-24635"/>
            <a:ext cx="4843939" cy="5708448"/>
          </a:xfrm>
          <a:prstGeom prst="rect">
            <a:avLst/>
          </a:prstGeom>
        </p:spPr>
      </p:pic>
    </p:spTree>
    <p:extLst>
      <p:ext uri="{BB962C8B-B14F-4D97-AF65-F5344CB8AC3E}">
        <p14:creationId xmlns:p14="http://schemas.microsoft.com/office/powerpoint/2010/main" val="3218837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6">
            <a:extLst>
              <a:ext uri="{FF2B5EF4-FFF2-40B4-BE49-F238E27FC236}">
                <a16:creationId xmlns:a16="http://schemas.microsoft.com/office/drawing/2014/main" id="{9C5BBF57-5B01-F2C1-77DE-EB47724CB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55" b="23346"/>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ktangel 62">
            <a:extLst>
              <a:ext uri="{FF2B5EF4-FFF2-40B4-BE49-F238E27FC236}">
                <a16:creationId xmlns:a16="http://schemas.microsoft.com/office/drawing/2014/main" id="{D3583BA8-3859-9347-886E-E7EC76388301}"/>
              </a:ext>
            </a:extLst>
          </p:cNvPr>
          <p:cNvSpPr/>
          <p:nvPr/>
        </p:nvSpPr>
        <p:spPr>
          <a:xfrm>
            <a:off x="0" y="0"/>
            <a:ext cx="24384000" cy="13716000"/>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6400"/>
          </a:p>
        </p:txBody>
      </p:sp>
      <p:sp>
        <p:nvSpPr>
          <p:cNvPr id="44" name="Rektangel 43">
            <a:extLst>
              <a:ext uri="{FF2B5EF4-FFF2-40B4-BE49-F238E27FC236}">
                <a16:creationId xmlns:a16="http://schemas.microsoft.com/office/drawing/2014/main" id="{9E27D88C-38E3-8845-8C6E-D200CF2EF868}"/>
              </a:ext>
            </a:extLst>
          </p:cNvPr>
          <p:cNvSpPr/>
          <p:nvPr/>
        </p:nvSpPr>
        <p:spPr>
          <a:xfrm>
            <a:off x="0" y="0"/>
            <a:ext cx="24384000" cy="13716000"/>
          </a:xfrm>
          <a:prstGeom prst="rect">
            <a:avLst/>
          </a:pr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6400"/>
          </a:p>
        </p:txBody>
      </p:sp>
      <p:pic>
        <p:nvPicPr>
          <p:cNvPr id="82949" name="Picture Placeholder 2">
            <a:extLst>
              <a:ext uri="{FF2B5EF4-FFF2-40B4-BE49-F238E27FC236}">
                <a16:creationId xmlns:a16="http://schemas.microsoft.com/office/drawing/2014/main" id="{01FE5084-277A-6863-F295-BDA126BE7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399" b="9399"/>
          <a:stretch>
            <a:fillRect/>
          </a:stretch>
        </p:blipFill>
        <p:spPr bwMode="auto">
          <a:xfrm>
            <a:off x="-63500" y="0"/>
            <a:ext cx="28240568" cy="1587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2A88C"/>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654D33-9D2B-4C92-B6B2-9A9DADB7BF73}"/>
              </a:ext>
            </a:extLst>
          </p:cNvPr>
          <p:cNvPicPr>
            <a:picLocks noChangeAspect="1"/>
          </p:cNvPicPr>
          <p:nvPr/>
        </p:nvPicPr>
        <p:blipFill rotWithShape="1">
          <a:blip r:embed="rId3"/>
          <a:srcRect b="15973"/>
          <a:stretch/>
        </p:blipFill>
        <p:spPr>
          <a:xfrm>
            <a:off x="1796143" y="-221504"/>
            <a:ext cx="21121864" cy="12467932"/>
          </a:xfrm>
          <a:prstGeom prst="rect">
            <a:avLst/>
          </a:prstGeom>
        </p:spPr>
      </p:pic>
    </p:spTree>
    <p:extLst>
      <p:ext uri="{BB962C8B-B14F-4D97-AF65-F5344CB8AC3E}">
        <p14:creationId xmlns:p14="http://schemas.microsoft.com/office/powerpoint/2010/main" val="3001515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2CFD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BB2C78-5020-484D-AFD5-C99AB3E136DC}"/>
              </a:ext>
            </a:extLst>
          </p:cNvPr>
          <p:cNvPicPr>
            <a:picLocks noChangeAspect="1"/>
          </p:cNvPicPr>
          <p:nvPr/>
        </p:nvPicPr>
        <p:blipFill rotWithShape="1">
          <a:blip r:embed="rId3"/>
          <a:srcRect r="1926" b="3029"/>
          <a:stretch/>
        </p:blipFill>
        <p:spPr>
          <a:xfrm>
            <a:off x="1513188" y="0"/>
            <a:ext cx="18658042" cy="13716000"/>
          </a:xfrm>
          <a:prstGeom prst="rect">
            <a:avLst/>
          </a:prstGeom>
        </p:spPr>
      </p:pic>
    </p:spTree>
    <p:extLst>
      <p:ext uri="{BB962C8B-B14F-4D97-AF65-F5344CB8AC3E}">
        <p14:creationId xmlns:p14="http://schemas.microsoft.com/office/powerpoint/2010/main" val="3627847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hlinkClick r:id="rId3"/>
            <a:extLst>
              <a:ext uri="{FF2B5EF4-FFF2-40B4-BE49-F238E27FC236}">
                <a16:creationId xmlns:a16="http://schemas.microsoft.com/office/drawing/2014/main" id="{80ED943F-4059-4786-8E17-9323EF4194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168" y="3602569"/>
            <a:ext cx="24405168" cy="651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467717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5D32-0C45-4643-BD5D-C827A80ABD18}"/>
              </a:ext>
            </a:extLst>
          </p:cNvPr>
          <p:cNvSpPr>
            <a:spLocks noGrp="1"/>
          </p:cNvSpPr>
          <p:nvPr>
            <p:ph type="title"/>
          </p:nvPr>
        </p:nvSpPr>
        <p:spPr/>
        <p:txBody>
          <a:bodyPr/>
          <a:lstStyle/>
          <a:p>
            <a:r>
              <a:rPr lang="sv-SE"/>
              <a:t> </a:t>
            </a:r>
          </a:p>
        </p:txBody>
      </p:sp>
      <p:pic>
        <p:nvPicPr>
          <p:cNvPr id="6" name="Picture 5">
            <a:extLst>
              <a:ext uri="{FF2B5EF4-FFF2-40B4-BE49-F238E27FC236}">
                <a16:creationId xmlns:a16="http://schemas.microsoft.com/office/drawing/2014/main" id="{DE3FBFD4-2BD2-52AD-B848-46D0EB75A031}"/>
              </a:ext>
            </a:extLst>
          </p:cNvPr>
          <p:cNvPicPr>
            <a:picLocks noChangeAspect="1"/>
          </p:cNvPicPr>
          <p:nvPr/>
        </p:nvPicPr>
        <p:blipFill>
          <a:blip r:embed="rId3"/>
          <a:stretch>
            <a:fillRect/>
          </a:stretch>
        </p:blipFill>
        <p:spPr>
          <a:xfrm>
            <a:off x="7147026" y="343940"/>
            <a:ext cx="2996551" cy="3745687"/>
          </a:xfrm>
          <a:prstGeom prst="rect">
            <a:avLst/>
          </a:prstGeom>
        </p:spPr>
      </p:pic>
      <p:pic>
        <p:nvPicPr>
          <p:cNvPr id="9" name="Picture 8" descr="Graphical user interface, text, application, chat or text message&#10;&#10;Description automatically generated">
            <a:extLst>
              <a:ext uri="{FF2B5EF4-FFF2-40B4-BE49-F238E27FC236}">
                <a16:creationId xmlns:a16="http://schemas.microsoft.com/office/drawing/2014/main" id="{034D25C4-A175-72B7-94A8-829A355BD1E8}"/>
              </a:ext>
            </a:extLst>
          </p:cNvPr>
          <p:cNvPicPr>
            <a:picLocks noChangeAspect="1"/>
          </p:cNvPicPr>
          <p:nvPr/>
        </p:nvPicPr>
        <p:blipFill rotWithShape="1">
          <a:blip r:embed="rId4">
            <a:extLst>
              <a:ext uri="{28A0092B-C50C-407E-A947-70E740481C1C}">
                <a14:useLocalDpi xmlns:a14="http://schemas.microsoft.com/office/drawing/2010/main" val="0"/>
              </a:ext>
            </a:extLst>
          </a:blip>
          <a:srcRect t="2404"/>
          <a:stretch/>
        </p:blipFill>
        <p:spPr>
          <a:xfrm>
            <a:off x="7099489" y="4391853"/>
            <a:ext cx="6324175" cy="3270616"/>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B0AE287F-FB88-3CA9-1486-A5C2A5FD7029}"/>
              </a:ext>
            </a:extLst>
          </p:cNvPr>
          <p:cNvPicPr>
            <a:picLocks noChangeAspect="1"/>
          </p:cNvPicPr>
          <p:nvPr/>
        </p:nvPicPr>
        <p:blipFill>
          <a:blip r:embed="rId5"/>
          <a:stretch>
            <a:fillRect/>
          </a:stretch>
        </p:blipFill>
        <p:spPr>
          <a:xfrm>
            <a:off x="10427113" y="379083"/>
            <a:ext cx="2996551" cy="3747153"/>
          </a:xfrm>
          <a:prstGeom prst="rect">
            <a:avLst/>
          </a:prstGeom>
          <a:effectLst>
            <a:outerShdw blurRad="50800" dist="38100" dir="2700000" algn="tl" rotWithShape="0">
              <a:prstClr val="black">
                <a:alpha val="40000"/>
              </a:prstClr>
            </a:outerShdw>
          </a:effectLst>
        </p:spPr>
      </p:pic>
      <p:pic>
        <p:nvPicPr>
          <p:cNvPr id="11" name="Displayannonser2.jpg" descr="Displayannonser2.jpg">
            <a:extLst>
              <a:ext uri="{FF2B5EF4-FFF2-40B4-BE49-F238E27FC236}">
                <a16:creationId xmlns:a16="http://schemas.microsoft.com/office/drawing/2014/main" id="{CE5A4892-4AC6-D1DB-EB04-9B030EBD955A}"/>
              </a:ext>
            </a:extLst>
          </p:cNvPr>
          <p:cNvPicPr>
            <a:picLocks noChangeAspect="1"/>
          </p:cNvPicPr>
          <p:nvPr/>
        </p:nvPicPr>
        <p:blipFill>
          <a:blip r:embed="rId6"/>
          <a:stretch>
            <a:fillRect/>
          </a:stretch>
        </p:blipFill>
        <p:spPr>
          <a:xfrm>
            <a:off x="13707200" y="361726"/>
            <a:ext cx="5856094" cy="4881640"/>
          </a:xfrm>
          <a:prstGeom prst="rect">
            <a:avLst/>
          </a:prstGeom>
          <a:ln w="12700">
            <a:miter lim="400000"/>
          </a:ln>
          <a:effectLst>
            <a:outerShdw blurRad="50800" dist="38100" dir="2700000" algn="tl" rotWithShape="0">
              <a:prstClr val="black">
                <a:alpha val="40000"/>
              </a:prstClr>
            </a:outerShdw>
          </a:effectLst>
        </p:spPr>
      </p:pic>
      <p:pic>
        <p:nvPicPr>
          <p:cNvPr id="12" name="Picture 11" descr="Graphical user interface, application&#10;&#10;Description automatically generated">
            <a:extLst>
              <a:ext uri="{FF2B5EF4-FFF2-40B4-BE49-F238E27FC236}">
                <a16:creationId xmlns:a16="http://schemas.microsoft.com/office/drawing/2014/main" id="{38609D5C-4B39-4F24-4360-3CFF985EC3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9720" y="8617654"/>
            <a:ext cx="8212448" cy="4845345"/>
          </a:xfrm>
          <a:prstGeom prst="rect">
            <a:avLst/>
          </a:prstGeom>
          <a:ln w="3175">
            <a:solidFill>
              <a:schemeClr val="tx1"/>
            </a:solidFill>
          </a:ln>
          <a:effectLst>
            <a:outerShdw blurRad="50800" dist="38100" dir="2700000" algn="tl" rotWithShape="0">
              <a:prstClr val="black">
                <a:alpha val="40000"/>
              </a:prstClr>
            </a:outerShdw>
          </a:effectLst>
        </p:spPr>
      </p:pic>
      <p:pic>
        <p:nvPicPr>
          <p:cNvPr id="13" name="Picture 12" descr="A person holding a chicken&#10;&#10;Description automatically generated with medium confidence">
            <a:extLst>
              <a:ext uri="{FF2B5EF4-FFF2-40B4-BE49-F238E27FC236}">
                <a16:creationId xmlns:a16="http://schemas.microsoft.com/office/drawing/2014/main" id="{2FAC4449-545C-00B8-6593-772264FCB2C6}"/>
              </a:ext>
            </a:extLst>
          </p:cNvPr>
          <p:cNvPicPr>
            <a:picLocks noChangeAspect="1"/>
          </p:cNvPicPr>
          <p:nvPr/>
        </p:nvPicPr>
        <p:blipFill>
          <a:blip r:embed="rId8"/>
          <a:stretch>
            <a:fillRect/>
          </a:stretch>
        </p:blipFill>
        <p:spPr>
          <a:xfrm>
            <a:off x="19846830" y="379083"/>
            <a:ext cx="4095750" cy="7077710"/>
          </a:xfrm>
          <a:prstGeom prst="rect">
            <a:avLst/>
          </a:prstGeom>
        </p:spPr>
      </p:pic>
      <p:pic>
        <p:nvPicPr>
          <p:cNvPr id="14" name="Picture 13" descr="A picture containing text, person, crowd&#10;&#10;Description automatically generated">
            <a:extLst>
              <a:ext uri="{FF2B5EF4-FFF2-40B4-BE49-F238E27FC236}">
                <a16:creationId xmlns:a16="http://schemas.microsoft.com/office/drawing/2014/main" id="{C5139709-9228-B2F7-ADF3-9D04B22B8C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9721" y="326153"/>
            <a:ext cx="6503770" cy="3781262"/>
          </a:xfrm>
          <a:prstGeom prst="rect">
            <a:avLst/>
          </a:prstGeom>
        </p:spPr>
      </p:pic>
      <p:pic>
        <p:nvPicPr>
          <p:cNvPr id="15" name="Picture 5" descr="No description available.">
            <a:extLst>
              <a:ext uri="{FF2B5EF4-FFF2-40B4-BE49-F238E27FC236}">
                <a16:creationId xmlns:a16="http://schemas.microsoft.com/office/drawing/2014/main" id="{6F5970B5-FCAE-5B4E-94D4-FC8C1FF3670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9365" b="23359"/>
          <a:stretch/>
        </p:blipFill>
        <p:spPr bwMode="auto">
          <a:xfrm>
            <a:off x="8872237" y="7958311"/>
            <a:ext cx="4583457" cy="5486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EF22EF3-3939-1E23-44C5-B7F39AFB9583}"/>
              </a:ext>
            </a:extLst>
          </p:cNvPr>
          <p:cNvPicPr>
            <a:picLocks noChangeAspect="1"/>
          </p:cNvPicPr>
          <p:nvPr/>
        </p:nvPicPr>
        <p:blipFill rotWithShape="1">
          <a:blip r:embed="rId11"/>
          <a:srcRect l="3733" t="4327" r="3979" b="2154"/>
          <a:stretch/>
        </p:blipFill>
        <p:spPr>
          <a:xfrm>
            <a:off x="359720" y="4354769"/>
            <a:ext cx="6503769" cy="4049621"/>
          </a:xfrm>
          <a:prstGeom prst="rect">
            <a:avLst/>
          </a:prstGeom>
        </p:spPr>
      </p:pic>
      <p:pic>
        <p:nvPicPr>
          <p:cNvPr id="20" name="Picture 19" descr="A close-up of a vegetable&#10;&#10;Description automatically generated">
            <a:extLst>
              <a:ext uri="{FF2B5EF4-FFF2-40B4-BE49-F238E27FC236}">
                <a16:creationId xmlns:a16="http://schemas.microsoft.com/office/drawing/2014/main" id="{A77291D9-79C5-56F2-33A4-282B74B78A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755763" y="5464192"/>
            <a:ext cx="5807531" cy="2787615"/>
          </a:xfrm>
          <a:prstGeom prst="rect">
            <a:avLst/>
          </a:prstGeom>
        </p:spPr>
      </p:pic>
      <p:pic>
        <p:nvPicPr>
          <p:cNvPr id="22" name="Picture 21" descr="A purple heart with white text&#10;&#10;Description automatically generated">
            <a:extLst>
              <a:ext uri="{FF2B5EF4-FFF2-40B4-BE49-F238E27FC236}">
                <a16:creationId xmlns:a16="http://schemas.microsoft.com/office/drawing/2014/main" id="{5F616460-45E6-8C86-57E3-68EAEA5A20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846830" y="7632740"/>
            <a:ext cx="909452" cy="606301"/>
          </a:xfrm>
          <a:prstGeom prst="rect">
            <a:avLst/>
          </a:prstGeom>
        </p:spPr>
      </p:pic>
      <p:pic>
        <p:nvPicPr>
          <p:cNvPr id="23" name="Picture 22" descr="Timeline&#10;&#10;Description automatically generated">
            <a:extLst>
              <a:ext uri="{FF2B5EF4-FFF2-40B4-BE49-F238E27FC236}">
                <a16:creationId xmlns:a16="http://schemas.microsoft.com/office/drawing/2014/main" id="{3EBD0C11-8C48-D1D9-DA1E-A96D1C68E8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707199" y="8614809"/>
            <a:ext cx="10412890" cy="4798211"/>
          </a:xfrm>
          <a:prstGeom prst="rect">
            <a:avLst/>
          </a:prstGeom>
        </p:spPr>
      </p:pic>
      <p:pic>
        <p:nvPicPr>
          <p:cNvPr id="25" name="Picture 24" descr="A purple heart with white text&#10;&#10;Description automatically generated">
            <a:extLst>
              <a:ext uri="{FF2B5EF4-FFF2-40B4-BE49-F238E27FC236}">
                <a16:creationId xmlns:a16="http://schemas.microsoft.com/office/drawing/2014/main" id="{42E4B247-FCE7-D61D-BF4C-0A37502812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12993" y="7632740"/>
            <a:ext cx="909452" cy="606301"/>
          </a:xfrm>
          <a:prstGeom prst="rect">
            <a:avLst/>
          </a:prstGeom>
        </p:spPr>
      </p:pic>
      <p:pic>
        <p:nvPicPr>
          <p:cNvPr id="27" name="Picture 26" descr="A purple heart with white text&#10;&#10;Description automatically generated">
            <a:extLst>
              <a:ext uri="{FF2B5EF4-FFF2-40B4-BE49-F238E27FC236}">
                <a16:creationId xmlns:a16="http://schemas.microsoft.com/office/drawing/2014/main" id="{0A64FA9E-EC9D-CE5E-499A-A4157C5E273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958257" y="7632740"/>
            <a:ext cx="909452" cy="606301"/>
          </a:xfrm>
          <a:prstGeom prst="rect">
            <a:avLst/>
          </a:prstGeom>
        </p:spPr>
      </p:pic>
      <p:pic>
        <p:nvPicPr>
          <p:cNvPr id="29" name="Picture 28" descr="A purple heart with white text&#10;&#10;Description automatically generated">
            <a:extLst>
              <a:ext uri="{FF2B5EF4-FFF2-40B4-BE49-F238E27FC236}">
                <a16:creationId xmlns:a16="http://schemas.microsoft.com/office/drawing/2014/main" id="{0D812071-E102-15DF-4585-A5D44D14BF0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027431" y="7632740"/>
            <a:ext cx="909452" cy="606301"/>
          </a:xfrm>
          <a:prstGeom prst="rect">
            <a:avLst/>
          </a:prstGeom>
        </p:spPr>
      </p:pic>
    </p:spTree>
    <p:extLst>
      <p:ext uri="{BB962C8B-B14F-4D97-AF65-F5344CB8AC3E}">
        <p14:creationId xmlns:p14="http://schemas.microsoft.com/office/powerpoint/2010/main" val="191353347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0FDF08-A1F1-4E51-89C5-F606364A3585}"/>
              </a:ext>
            </a:extLst>
          </p:cNvPr>
          <p:cNvSpPr>
            <a:spLocks noGrp="1"/>
          </p:cNvSpPr>
          <p:nvPr>
            <p:ph type="body" sz="quarter" idx="13"/>
          </p:nvPr>
        </p:nvSpPr>
        <p:spPr>
          <a:xfrm>
            <a:off x="1611885" y="1285104"/>
            <a:ext cx="13354024" cy="8710800"/>
          </a:xfrm>
        </p:spPr>
        <p:txBody>
          <a:bodyPr lIns="182880" tIns="91440" rIns="182880" bIns="91440" anchor="t" anchorCtr="0">
            <a:noAutofit/>
          </a:bodyPr>
          <a:lstStyle/>
          <a:p>
            <a:r>
              <a:rPr lang="sv-SE" sz="4400">
                <a:latin typeface="Arial" panose="020B0604020202020204" pitchFamily="34" charset="0"/>
                <a:cs typeface="Arial" panose="020B0604020202020204" pitchFamily="34" charset="0"/>
              </a:rPr>
              <a:t>Kampanj hösten 2023 </a:t>
            </a:r>
          </a:p>
          <a:p>
            <a:endParaRPr lang="sv-SE" sz="3600" b="0"/>
          </a:p>
          <a:p>
            <a:endParaRPr lang="sv-SE" sz="3600" b="0"/>
          </a:p>
          <a:p>
            <a:endParaRPr lang="sv-SE" sz="3600" b="0"/>
          </a:p>
          <a:p>
            <a:endParaRPr lang="sv-SE" sz="3600"/>
          </a:p>
          <a:p>
            <a:endParaRPr lang="sv-SE" sz="3600" b="0"/>
          </a:p>
          <a:p>
            <a:endParaRPr lang="sv-SE" sz="3600" b="0"/>
          </a:p>
          <a:p>
            <a:endParaRPr lang="sv-SE" sz="3600" b="0"/>
          </a:p>
          <a:p>
            <a:pPr algn="ctr"/>
            <a:endParaRPr lang="sv-SE" sz="3600"/>
          </a:p>
        </p:txBody>
      </p:sp>
      <p:pic>
        <p:nvPicPr>
          <p:cNvPr id="4" name="Picture 3">
            <a:extLst>
              <a:ext uri="{FF2B5EF4-FFF2-40B4-BE49-F238E27FC236}">
                <a16:creationId xmlns:a16="http://schemas.microsoft.com/office/drawing/2014/main" id="{4940E80C-DAFD-4550-A2A2-A9730758CD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24432" y="2760913"/>
            <a:ext cx="6235823" cy="9241596"/>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E097B1F5-E341-0983-F450-A863B1217E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494108" y="2760913"/>
            <a:ext cx="6255075" cy="9270128"/>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E33D39A5-922E-0BBB-FC30-82772DA285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093338" y="2789441"/>
            <a:ext cx="6235826" cy="9241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111450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1F011D2-982A-F058-04FE-95A045403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24492857"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90020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48" name="Bild" descr="Bild"/>
          <p:cNvPicPr>
            <a:picLocks noChangeAspect="1"/>
          </p:cNvPicPr>
          <p:nvPr/>
        </p:nvPicPr>
        <p:blipFill>
          <a:blip r:embed="rId4"/>
          <a:stretch>
            <a:fillRect/>
          </a:stretch>
        </p:blipFill>
        <p:spPr>
          <a:xfrm>
            <a:off x="0" y="-12700"/>
            <a:ext cx="24384000" cy="13716000"/>
          </a:xfrm>
          <a:prstGeom prst="rect">
            <a:avLst/>
          </a:prstGeom>
          <a:ln w="12700">
            <a:miter lim="400000"/>
          </a:ln>
        </p:spPr>
      </p:pic>
      <p:pic>
        <p:nvPicPr>
          <p:cNvPr id="449" name="Bild" descr="Bild"/>
          <p:cNvPicPr>
            <a:picLocks noChangeAspect="1"/>
          </p:cNvPicPr>
          <p:nvPr/>
        </p:nvPicPr>
        <p:blipFill>
          <a:blip r:embed="rId5"/>
          <a:stretch>
            <a:fillRect/>
          </a:stretch>
        </p:blipFill>
        <p:spPr>
          <a:xfrm rot="604755">
            <a:off x="11841215" y="-2708729"/>
            <a:ext cx="20937334" cy="17416540"/>
          </a:xfrm>
          <a:prstGeom prst="rect">
            <a:avLst/>
          </a:prstGeom>
          <a:ln w="12700">
            <a:miter lim="400000"/>
          </a:ln>
        </p:spPr>
      </p:pic>
      <p:pic>
        <p:nvPicPr>
          <p:cNvPr id="450" name="Bild" descr="Bild"/>
          <p:cNvPicPr>
            <a:picLocks noChangeAspect="1"/>
          </p:cNvPicPr>
          <p:nvPr/>
        </p:nvPicPr>
        <p:blipFill>
          <a:blip r:embed="rId6"/>
          <a:stretch>
            <a:fillRect/>
          </a:stretch>
        </p:blipFill>
        <p:spPr>
          <a:xfrm rot="5815981">
            <a:off x="-8278526" y="1619602"/>
            <a:ext cx="23181217" cy="18934290"/>
          </a:xfrm>
          <a:prstGeom prst="rect">
            <a:avLst/>
          </a:prstGeom>
          <a:ln w="12700">
            <a:miter lim="400000"/>
          </a:ln>
        </p:spPr>
      </p:pic>
      <p:pic>
        <p:nvPicPr>
          <p:cNvPr id="451" name="WeEffect_srgb.ai" descr="WeEffect_srgb.ai"/>
          <p:cNvPicPr>
            <a:picLocks noChangeAspect="1"/>
          </p:cNvPicPr>
          <p:nvPr/>
        </p:nvPicPr>
        <p:blipFill>
          <a:blip r:embed="rId7"/>
          <a:stretch>
            <a:fillRect/>
          </a:stretch>
        </p:blipFill>
        <p:spPr>
          <a:xfrm>
            <a:off x="4035083" y="5131305"/>
            <a:ext cx="12887326" cy="345339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a:extLst>
              <a:ext uri="{FF2B5EF4-FFF2-40B4-BE49-F238E27FC236}">
                <a16:creationId xmlns:a16="http://schemas.microsoft.com/office/drawing/2014/main" id="{DC9D9D4E-1947-B796-0D26-BF4D99F7A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378" b="23820"/>
          <a:stretch>
            <a:fillRect/>
          </a:stretch>
        </p:blipFill>
        <p:spPr bwMode="auto">
          <a:xfrm>
            <a:off x="-575734" y="0"/>
            <a:ext cx="28685067"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4C998F9-E017-FA93-7D78-420B442050F8}"/>
              </a:ext>
            </a:extLst>
          </p:cNvPr>
          <p:cNvSpPr txBox="1"/>
          <p:nvPr/>
        </p:nvSpPr>
        <p:spPr>
          <a:xfrm>
            <a:off x="239486" y="11888377"/>
            <a:ext cx="5856514" cy="923330"/>
          </a:xfrm>
          <a:prstGeom prst="rect">
            <a:avLst/>
          </a:prstGeom>
          <a:solidFill>
            <a:srgbClr val="7030A0"/>
          </a:solidFill>
        </p:spPr>
        <p:txBody>
          <a:bodyPr wrap="square" lIns="91440" tIns="45720" rIns="91440" bIns="45720" anchor="t">
            <a:spAutoFit/>
          </a:bodyPr>
          <a:lstStyle/>
          <a:p>
            <a:pPr algn="ctr">
              <a:defRPr/>
            </a:pPr>
            <a:r>
              <a:rPr lang="sv-SE" altLang="sv-SE" sz="5400" b="1">
                <a:solidFill>
                  <a:schemeClr val="bg1"/>
                </a:solidFill>
                <a:cs typeface="Arial" panose="020B0604020202020204" pitchFamily="34" charset="0"/>
              </a:rPr>
              <a:t>Tanzania 1974</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Placeholder 4">
            <a:extLst>
              <a:ext uri="{FF2B5EF4-FFF2-40B4-BE49-F238E27FC236}">
                <a16:creationId xmlns:a16="http://schemas.microsoft.com/office/drawing/2014/main" id="{A6F735F3-92F2-DD31-18ED-CEB8201925BB}"/>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7833" b="7833"/>
          <a:stretch>
            <a:fillRect/>
          </a:stretch>
        </p:blipFill>
        <p:spPr/>
      </p:pic>
      <p:sp>
        <p:nvSpPr>
          <p:cNvPr id="2" name="TextBox 1">
            <a:extLst>
              <a:ext uri="{FF2B5EF4-FFF2-40B4-BE49-F238E27FC236}">
                <a16:creationId xmlns:a16="http://schemas.microsoft.com/office/drawing/2014/main" id="{52B3A6EA-8CA4-B9BE-2CC3-5CC8B2C25F34}"/>
              </a:ext>
            </a:extLst>
          </p:cNvPr>
          <p:cNvSpPr txBox="1"/>
          <p:nvPr/>
        </p:nvSpPr>
        <p:spPr>
          <a:xfrm>
            <a:off x="239486" y="11888377"/>
            <a:ext cx="5856514" cy="923330"/>
          </a:xfrm>
          <a:prstGeom prst="rect">
            <a:avLst/>
          </a:prstGeom>
          <a:solidFill>
            <a:srgbClr val="7030A0"/>
          </a:solidFill>
        </p:spPr>
        <p:txBody>
          <a:bodyPr wrap="square" lIns="91440" tIns="45720" rIns="91440" bIns="45720" anchor="t">
            <a:spAutoFit/>
          </a:bodyPr>
          <a:lstStyle/>
          <a:p>
            <a:pPr algn="ctr">
              <a:defRPr/>
            </a:pPr>
            <a:r>
              <a:rPr lang="sv-SE" altLang="sv-SE" sz="5400" b="1">
                <a:solidFill>
                  <a:schemeClr val="tx1"/>
                </a:solidFill>
                <a:cs typeface="Arial" panose="020B0604020202020204" pitchFamily="34" charset="0"/>
              </a:rPr>
              <a:t>Kambodja 2017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Placeholder 6" descr="A person in purple shirt standing in a garden&#10;&#10;Description automatically generated">
            <a:extLst>
              <a:ext uri="{FF2B5EF4-FFF2-40B4-BE49-F238E27FC236}">
                <a16:creationId xmlns:a16="http://schemas.microsoft.com/office/drawing/2014/main" id="{4BAA4A6B-17B1-E3B0-F040-DAC198094F3C}"/>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t="12493" b="12493"/>
          <a:stretch/>
        </p:blipFill>
        <p:spPr>
          <a:noFill/>
        </p:spPr>
      </p:pic>
      <p:sp>
        <p:nvSpPr>
          <p:cNvPr id="5" name="Text Placeholder 4">
            <a:extLst>
              <a:ext uri="{FF2B5EF4-FFF2-40B4-BE49-F238E27FC236}">
                <a16:creationId xmlns:a16="http://schemas.microsoft.com/office/drawing/2014/main" id="{9C6450AD-CDD8-448B-A5BC-B212887C144D}"/>
              </a:ext>
            </a:extLst>
          </p:cNvPr>
          <p:cNvSpPr>
            <a:spLocks noGrp="1"/>
          </p:cNvSpPr>
          <p:nvPr>
            <p:ph type="body" sz="quarter" idx="16"/>
          </p:nvPr>
        </p:nvSpPr>
        <p:spPr>
          <a:xfrm>
            <a:off x="895103" y="3080986"/>
            <a:ext cx="10813680" cy="7200899"/>
          </a:xfrm>
        </p:spPr>
        <p:txBody>
          <a:bodyPr>
            <a:normAutofit/>
          </a:bodyPr>
          <a:lstStyle/>
          <a:p>
            <a:pPr>
              <a:spcBef>
                <a:spcPts val="1600"/>
              </a:spcBef>
              <a:spcAft>
                <a:spcPts val="1600"/>
              </a:spcAft>
              <a:defRPr/>
            </a:pPr>
            <a:r>
              <a:rPr lang="sv-SE" sz="3500">
                <a:latin typeface="Arial" panose="020B0604020202020204" pitchFamily="34" charset="0"/>
                <a:cs typeface="Arial" panose="020B0604020202020204" pitchFamily="34" charset="0"/>
              </a:rPr>
              <a:t>Grundades </a:t>
            </a:r>
            <a:r>
              <a:rPr lang="sv-SE" altLang="sv-SE" sz="3500">
                <a:latin typeface="Arial" panose="020B0604020202020204" pitchFamily="34" charset="0"/>
                <a:cs typeface="Arial" panose="020B0604020202020204" pitchFamily="34" charset="0"/>
              </a:rPr>
              <a:t>1958</a:t>
            </a:r>
          </a:p>
          <a:p>
            <a:pPr>
              <a:spcBef>
                <a:spcPts val="1600"/>
              </a:spcBef>
              <a:spcAft>
                <a:spcPts val="1600"/>
              </a:spcAft>
              <a:defRPr/>
            </a:pPr>
            <a:r>
              <a:rPr lang="sv-SE" altLang="sv-SE" sz="3500">
                <a:latin typeface="Arial" panose="020B0604020202020204" pitchFamily="34" charset="0"/>
                <a:cs typeface="Arial" panose="020B0604020202020204" pitchFamily="34" charset="0"/>
              </a:rPr>
              <a:t>Bytte namn 2013 (från Kooperation utan Gränser)</a:t>
            </a:r>
          </a:p>
          <a:p>
            <a:pPr>
              <a:spcBef>
                <a:spcPts val="1600"/>
              </a:spcBef>
              <a:spcAft>
                <a:spcPts val="1600"/>
              </a:spcAft>
              <a:defRPr/>
            </a:pPr>
            <a:r>
              <a:rPr lang="sv-SE" altLang="sv-SE" sz="3500">
                <a:latin typeface="Arial" panose="020B0604020202020204" pitchFamily="34" charset="0"/>
                <a:cs typeface="Arial" panose="020B0604020202020204" pitchFamily="34" charset="0"/>
              </a:rPr>
              <a:t>Religiöst och politiskt obunden</a:t>
            </a:r>
          </a:p>
          <a:p>
            <a:pPr>
              <a:spcBef>
                <a:spcPts val="1600"/>
              </a:spcBef>
              <a:spcAft>
                <a:spcPts val="1600"/>
              </a:spcAft>
              <a:defRPr/>
            </a:pPr>
            <a:r>
              <a:rPr lang="sv-SE" altLang="sv-SE" sz="3500">
                <a:latin typeface="Arial" panose="020B0604020202020204" pitchFamily="34" charset="0"/>
                <a:cs typeface="Arial" panose="020B0604020202020204" pitchFamily="34" charset="0"/>
              </a:rPr>
              <a:t>Drygt 60 medlemsorganisationer</a:t>
            </a:r>
          </a:p>
          <a:p>
            <a:pPr>
              <a:spcBef>
                <a:spcPts val="1600"/>
              </a:spcBef>
              <a:spcAft>
                <a:spcPts val="1600"/>
              </a:spcAft>
              <a:defRPr/>
            </a:pPr>
            <a:r>
              <a:rPr lang="sv-SE" altLang="sv-SE" sz="3500">
                <a:latin typeface="Arial" panose="020B0604020202020204" pitchFamily="34" charset="0"/>
                <a:cs typeface="Arial" panose="020B0604020202020204" pitchFamily="34" charset="0"/>
              </a:rPr>
              <a:t>Drygt 200 partnerorganisationer</a:t>
            </a:r>
          </a:p>
          <a:p>
            <a:pPr>
              <a:spcBef>
                <a:spcPts val="1600"/>
              </a:spcBef>
              <a:spcAft>
                <a:spcPts val="1600"/>
              </a:spcAft>
              <a:defRPr/>
            </a:pPr>
            <a:r>
              <a:rPr lang="sv-SE" altLang="sv-SE" sz="3500">
                <a:latin typeface="Arial" panose="020B0604020202020204" pitchFamily="34" charset="0"/>
                <a:cs typeface="Arial" panose="020B0604020202020204" pitchFamily="34" charset="0"/>
              </a:rPr>
              <a:t>Världens största kooperativa biståndsorganisation</a:t>
            </a:r>
          </a:p>
        </p:txBody>
      </p:sp>
      <p:sp>
        <p:nvSpPr>
          <p:cNvPr id="2" name="Title 1">
            <a:extLst>
              <a:ext uri="{FF2B5EF4-FFF2-40B4-BE49-F238E27FC236}">
                <a16:creationId xmlns:a16="http://schemas.microsoft.com/office/drawing/2014/main" id="{B132C3A5-C882-44A3-8A86-B2842BCA5A5C}"/>
              </a:ext>
            </a:extLst>
          </p:cNvPr>
          <p:cNvSpPr>
            <a:spLocks noGrp="1"/>
          </p:cNvSpPr>
          <p:nvPr>
            <p:ph type="title"/>
          </p:nvPr>
        </p:nvSpPr>
        <p:spPr>
          <a:xfrm>
            <a:off x="1078829" y="1360925"/>
            <a:ext cx="9823394" cy="810998"/>
          </a:xfrm>
        </p:spPr>
        <p:txBody>
          <a:bodyPr lIns="50800" tIns="50800" rIns="50800" bIns="50800" anchor="t">
            <a:normAutofit/>
          </a:bodyPr>
          <a:lstStyle/>
          <a:p>
            <a:pPr>
              <a:defRPr/>
            </a:pPr>
            <a:r>
              <a:rPr lang="sv-SE" sz="4500" b="1">
                <a:latin typeface="Arial"/>
                <a:cs typeface="Arial"/>
              </a:rPr>
              <a:t>Fakta om </a:t>
            </a:r>
            <a:r>
              <a:rPr lang="sv-SE" sz="4500" b="1" err="1">
                <a:latin typeface="Arial"/>
                <a:cs typeface="Arial"/>
              </a:rPr>
              <a:t>We</a:t>
            </a:r>
            <a:r>
              <a:rPr lang="sv-SE" sz="4500" b="1">
                <a:latin typeface="Arial"/>
                <a:cs typeface="Arial"/>
              </a:rPr>
              <a:t> </a:t>
            </a:r>
            <a:r>
              <a:rPr lang="sv-SE" sz="4500" b="1" err="1">
                <a:latin typeface="Arial"/>
                <a:cs typeface="Arial"/>
              </a:rPr>
              <a:t>Effect</a:t>
            </a:r>
            <a:endParaRPr lang="sv-SE" sz="4500" b="1">
              <a:latin typeface="Arial"/>
              <a:cs typeface="Arial"/>
            </a:endParaRPr>
          </a:p>
        </p:txBody>
      </p:sp>
      <p:sp>
        <p:nvSpPr>
          <p:cNvPr id="19" name="Rectangle: Rounded Corners 18">
            <a:extLst>
              <a:ext uri="{FF2B5EF4-FFF2-40B4-BE49-F238E27FC236}">
                <a16:creationId xmlns:a16="http://schemas.microsoft.com/office/drawing/2014/main" id="{A041D9D8-7AF0-544A-CA91-46389CE7110E}"/>
              </a:ext>
            </a:extLst>
          </p:cNvPr>
          <p:cNvSpPr/>
          <p:nvPr/>
        </p:nvSpPr>
        <p:spPr>
          <a:xfrm>
            <a:off x="800100" y="9282366"/>
            <a:ext cx="10306050" cy="2667000"/>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 name="Picture 6" descr="COOP_CMYK.jpg (600×174)">
            <a:extLst>
              <a:ext uri="{FF2B5EF4-FFF2-40B4-BE49-F238E27FC236}">
                <a16:creationId xmlns:a16="http://schemas.microsoft.com/office/drawing/2014/main" id="{2FFF1878-096A-DBE6-7375-BFE2B14D41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4242" y="9958641"/>
            <a:ext cx="1540529"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a:extLst>
              <a:ext uri="{FF2B5EF4-FFF2-40B4-BE49-F238E27FC236}">
                <a16:creationId xmlns:a16="http://schemas.microsoft.com/office/drawing/2014/main" id="{8C41A8DC-6889-F77E-314E-B69F3C8850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205" y="9758617"/>
            <a:ext cx="698229" cy="64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a:extLst>
              <a:ext uri="{FF2B5EF4-FFF2-40B4-BE49-F238E27FC236}">
                <a16:creationId xmlns:a16="http://schemas.microsoft.com/office/drawing/2014/main" id="{2E8B8484-033C-F6A6-ACA6-D532598C47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8941" y="9917365"/>
            <a:ext cx="2116444"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a:extLst>
              <a:ext uri="{FF2B5EF4-FFF2-40B4-BE49-F238E27FC236}">
                <a16:creationId xmlns:a16="http://schemas.microsoft.com/office/drawing/2014/main" id="{57B4913F-9324-9139-3557-03B52E19715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0369" y="9837597"/>
            <a:ext cx="1838379" cy="64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objekt 1">
            <a:extLst>
              <a:ext uri="{FF2B5EF4-FFF2-40B4-BE49-F238E27FC236}">
                <a16:creationId xmlns:a16="http://schemas.microsoft.com/office/drawing/2014/main" id="{93D004C0-BE78-FD77-B432-906E05ECA08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85409" y="9979276"/>
            <a:ext cx="871537" cy="364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KfS_logo_green_low.jpg (455×134)">
            <a:extLst>
              <a:ext uri="{FF2B5EF4-FFF2-40B4-BE49-F238E27FC236}">
                <a16:creationId xmlns:a16="http://schemas.microsoft.com/office/drawing/2014/main" id="{D83D4CA8-3308-E27E-4755-CD9317F632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3188" y="10682541"/>
            <a:ext cx="2151062"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a:extLst>
              <a:ext uri="{FF2B5EF4-FFF2-40B4-BE49-F238E27FC236}">
                <a16:creationId xmlns:a16="http://schemas.microsoft.com/office/drawing/2014/main" id="{9761F98F-245A-51A8-56F7-325956123A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3127" y="10822238"/>
            <a:ext cx="144780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8">
            <a:extLst>
              <a:ext uri="{FF2B5EF4-FFF2-40B4-BE49-F238E27FC236}">
                <a16:creationId xmlns:a16="http://schemas.microsoft.com/office/drawing/2014/main" id="{CD2A64C0-A36D-0C8C-D597-B1CB4E1964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98564" y="10604422"/>
            <a:ext cx="668946" cy="668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9">
            <a:extLst>
              <a:ext uri="{FF2B5EF4-FFF2-40B4-BE49-F238E27FC236}">
                <a16:creationId xmlns:a16="http://schemas.microsoft.com/office/drawing/2014/main" id="{0F4006BD-264E-9C61-7536-D45D76CA36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09294" y="10604422"/>
            <a:ext cx="1503939" cy="63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2">
            <a:extLst>
              <a:ext uri="{FF2B5EF4-FFF2-40B4-BE49-F238E27FC236}">
                <a16:creationId xmlns:a16="http://schemas.microsoft.com/office/drawing/2014/main" id="{80B93C02-1637-8B08-5DD2-F22E5E5B0C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09000" y="10819066"/>
            <a:ext cx="16891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A60FED7E-55E1-DC77-2F4A-DD7286B043D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500076" y="12584798"/>
            <a:ext cx="2240967" cy="596779"/>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65" name="Bild" descr="Bild"/>
          <p:cNvPicPr>
            <a:picLocks noChangeAspect="1"/>
          </p:cNvPicPr>
          <p:nvPr/>
        </p:nvPicPr>
        <p:blipFill>
          <a:blip r:embed="rId2"/>
          <a:stretch>
            <a:fillRect/>
          </a:stretch>
        </p:blipFill>
        <p:spPr>
          <a:xfrm>
            <a:off x="18658771" y="2958368"/>
            <a:ext cx="4440057" cy="11133270"/>
          </a:xfrm>
          <a:prstGeom prst="rect">
            <a:avLst/>
          </a:prstGeom>
          <a:ln w="12700">
            <a:miter lim="400000"/>
          </a:ln>
        </p:spPr>
      </p:pic>
      <p:sp>
        <p:nvSpPr>
          <p:cNvPr id="166" name="We Effects vision är en hållbar och rättvis värld fri från fattigdom.…"/>
          <p:cNvSpPr txBox="1"/>
          <p:nvPr/>
        </p:nvSpPr>
        <p:spPr>
          <a:xfrm>
            <a:off x="2902872" y="3817507"/>
            <a:ext cx="14234540" cy="5860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gn="l" defTabSz="828039">
              <a:lnSpc>
                <a:spcPct val="120000"/>
              </a:lnSpc>
              <a:defRPr sz="3500">
                <a:solidFill>
                  <a:srgbClr val="FFFFFF"/>
                </a:solidFill>
                <a:uFill>
                  <a:solidFill>
                    <a:srgbClr val="7030A0"/>
                  </a:solidFill>
                </a:uFill>
              </a:defRPr>
            </a:pPr>
            <a:r>
              <a:rPr lang="sv-SE">
                <a:latin typeface="Arial" panose="020B0604020202020204" pitchFamily="34" charset="0"/>
                <a:cs typeface="Arial" panose="020B0604020202020204" pitchFamily="34" charset="0"/>
              </a:rPr>
              <a:t>We </a:t>
            </a:r>
            <a:r>
              <a:rPr lang="sv-SE" err="1">
                <a:latin typeface="Arial" panose="020B0604020202020204" pitchFamily="34" charset="0"/>
                <a:cs typeface="Arial" panose="020B0604020202020204" pitchFamily="34" charset="0"/>
              </a:rPr>
              <a:t>Effects</a:t>
            </a:r>
            <a:r>
              <a:rPr lang="sv-SE">
                <a:latin typeface="Arial" panose="020B0604020202020204" pitchFamily="34" charset="0"/>
                <a:cs typeface="Arial" panose="020B0604020202020204" pitchFamily="34" charset="0"/>
              </a:rPr>
              <a:t> vision är en hållbar och rättvis värld fri från fattigdom. </a:t>
            </a:r>
          </a:p>
          <a:p>
            <a:pPr algn="l" defTabSz="828039">
              <a:lnSpc>
                <a:spcPct val="120000"/>
              </a:lnSpc>
              <a:defRPr sz="3500">
                <a:solidFill>
                  <a:srgbClr val="FFFFFF"/>
                </a:solidFill>
                <a:uFill>
                  <a:solidFill>
                    <a:srgbClr val="7030A0"/>
                  </a:solidFill>
                </a:uFill>
              </a:defRPr>
            </a:pPr>
            <a:r>
              <a:rPr lang="sv-SE">
                <a:latin typeface="Arial" panose="020B0604020202020204" pitchFamily="34" charset="0"/>
                <a:cs typeface="Arial" panose="020B0604020202020204" pitchFamily="34" charset="0"/>
              </a:rPr>
              <a:t>Med ökande orättvisa och hunger i världen behövs vi mer än någonsin.</a:t>
            </a:r>
          </a:p>
          <a:p>
            <a:pPr algn="l" defTabSz="828039">
              <a:lnSpc>
                <a:spcPct val="120000"/>
              </a:lnSpc>
              <a:defRPr sz="3500">
                <a:solidFill>
                  <a:srgbClr val="FFFFFF"/>
                </a:solidFill>
                <a:uFill>
                  <a:solidFill>
                    <a:srgbClr val="7030A0"/>
                  </a:solidFill>
                </a:uFill>
              </a:defRPr>
            </a:pPr>
            <a:endParaRPr lang="sv-SE">
              <a:latin typeface="Arial" panose="020B0604020202020204" pitchFamily="34" charset="0"/>
              <a:cs typeface="Arial" panose="020B0604020202020204" pitchFamily="34" charset="0"/>
            </a:endParaRPr>
          </a:p>
          <a:p>
            <a:pPr algn="l" defTabSz="828039">
              <a:lnSpc>
                <a:spcPct val="120000"/>
              </a:lnSpc>
              <a:defRPr sz="3500">
                <a:solidFill>
                  <a:srgbClr val="FFFFFF"/>
                </a:solidFill>
                <a:uFill>
                  <a:solidFill>
                    <a:srgbClr val="7030A0"/>
                  </a:solidFill>
                </a:uFill>
              </a:defRPr>
            </a:pPr>
            <a:r>
              <a:rPr lang="sv-SE">
                <a:latin typeface="Arial" panose="020B0604020202020204" pitchFamily="34" charset="0"/>
                <a:cs typeface="Arial" panose="020B0604020202020204" pitchFamily="34" charset="0"/>
              </a:rPr>
              <a:t>Sedan starten 1958 har kärnfilosofin varit solidaritet och hjälp till självhjälp, där människor som lever i fattigdom kan förbättra sina levnadsvillkor genom att organisera sig i kooperativ. </a:t>
            </a:r>
          </a:p>
          <a:p>
            <a:pPr algn="l" defTabSz="828039">
              <a:lnSpc>
                <a:spcPct val="120000"/>
              </a:lnSpc>
              <a:defRPr sz="3500">
                <a:solidFill>
                  <a:srgbClr val="FFFFFF"/>
                </a:solidFill>
                <a:uFill>
                  <a:solidFill>
                    <a:srgbClr val="7030A0"/>
                  </a:solidFill>
                </a:uFill>
              </a:defRPr>
            </a:pPr>
            <a:endParaRPr lang="sv-SE">
              <a:latin typeface="Arial" panose="020B0604020202020204" pitchFamily="34" charset="0"/>
              <a:cs typeface="Arial" panose="020B0604020202020204" pitchFamily="34" charset="0"/>
            </a:endParaRPr>
          </a:p>
          <a:p>
            <a:pPr algn="l" defTabSz="828039">
              <a:lnSpc>
                <a:spcPct val="120000"/>
              </a:lnSpc>
              <a:defRPr sz="3500">
                <a:solidFill>
                  <a:srgbClr val="FFFFFF"/>
                </a:solidFill>
                <a:uFill>
                  <a:solidFill>
                    <a:srgbClr val="7030A0"/>
                  </a:solidFill>
                </a:uFill>
              </a:defRPr>
            </a:pPr>
            <a:r>
              <a:rPr lang="sv-SE">
                <a:latin typeface="Arial" panose="020B0604020202020204" pitchFamily="34" charset="0"/>
                <a:cs typeface="Arial" panose="020B0604020202020204" pitchFamily="34" charset="0"/>
              </a:rPr>
              <a:t>Insatserna är alltid långsiktiga, för att människor ska kunna lyfta sig själva ur fattigdom – för gott.</a:t>
            </a:r>
          </a:p>
        </p:txBody>
      </p:sp>
      <p:pic>
        <p:nvPicPr>
          <p:cNvPr id="167" name="WeEffect_srgb_neg.png" descr="WeEffect_srgb_neg.png"/>
          <p:cNvPicPr>
            <a:picLocks noChangeAspect="1"/>
          </p:cNvPicPr>
          <p:nvPr/>
        </p:nvPicPr>
        <p:blipFill>
          <a:blip r:embed="rId3"/>
          <a:stretch>
            <a:fillRect/>
          </a:stretch>
        </p:blipFill>
        <p:spPr>
          <a:xfrm>
            <a:off x="500076" y="12572726"/>
            <a:ext cx="2161576" cy="575638"/>
          </a:xfrm>
          <a:prstGeom prst="rect">
            <a:avLst/>
          </a:prstGeom>
          <a:ln w="12700">
            <a:miter lim="400000"/>
          </a:ln>
        </p:spPr>
      </p:pic>
      <p:sp>
        <p:nvSpPr>
          <p:cNvPr id="168" name="Vårt fokus: Rätten till mat och värdigt boende"/>
          <p:cNvSpPr txBox="1"/>
          <p:nvPr/>
        </p:nvSpPr>
        <p:spPr>
          <a:xfrm>
            <a:off x="2895906" y="2454537"/>
            <a:ext cx="12573955" cy="79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t">
            <a:spAutoFit/>
          </a:bodyPr>
          <a:lstStyle>
            <a:lvl1pPr algn="l" defTabSz="828039">
              <a:defRPr sz="4500">
                <a:solidFill>
                  <a:srgbClr val="FFFFFF"/>
                </a:solidFill>
                <a:latin typeface="+mn-lt"/>
                <a:ea typeface="+mn-ea"/>
                <a:cs typeface="+mn-cs"/>
                <a:sym typeface="Avenir LT Pro 95 Black"/>
              </a:defRPr>
            </a:lvl1pPr>
          </a:lstStyle>
          <a:p>
            <a:r>
              <a:rPr lang="sv-SE" b="1">
                <a:latin typeface="Arial" panose="020B0604020202020204" pitchFamily="34" charset="0"/>
                <a:cs typeface="Arial" panose="020B0604020202020204" pitchFamily="34" charset="0"/>
              </a:rPr>
              <a:t>Vårt fokus: Rätten till mat och värdigt boende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169B0B-4D15-4DD0-9CE1-6BA0A3C6B32E}"/>
              </a:ext>
            </a:extLst>
          </p:cNvPr>
          <p:cNvSpPr>
            <a:spLocks noGrp="1"/>
          </p:cNvSpPr>
          <p:nvPr>
            <p:ph type="body" sz="quarter" idx="13"/>
          </p:nvPr>
        </p:nvSpPr>
        <p:spPr/>
        <p:txBody>
          <a:bodyPr/>
          <a:lstStyle/>
          <a:p>
            <a:pPr fontAlgn="base">
              <a:spcAft>
                <a:spcPct val="0"/>
              </a:spcAft>
            </a:pPr>
            <a:r>
              <a:rPr lang="sv-SE" altLang="sv-SE" sz="9333" dirty="0">
                <a:latin typeface="Arial" panose="020B0604020202020204" pitchFamily="34" charset="0"/>
                <a:cs typeface="Arial" panose="020B0604020202020204" pitchFamily="34" charset="0"/>
              </a:rPr>
              <a:t>VISION:</a:t>
            </a:r>
          </a:p>
          <a:p>
            <a:pPr fontAlgn="base">
              <a:spcAft>
                <a:spcPct val="0"/>
              </a:spcAft>
            </a:pPr>
            <a:r>
              <a:rPr lang="sv-SE" altLang="sv-SE" dirty="0">
                <a:latin typeface="Arial" panose="020B0604020202020204" pitchFamily="34" charset="0"/>
                <a:cs typeface="Arial" panose="020B0604020202020204" pitchFamily="34" charset="0"/>
              </a:rPr>
              <a:t>En hållbar och rättvis värld fri från fattigdom.</a:t>
            </a:r>
          </a:p>
          <a:p>
            <a:endParaRPr lang="sv-SE" dirty="0"/>
          </a:p>
        </p:txBody>
      </p:sp>
    </p:spTree>
    <p:extLst>
      <p:ext uri="{BB962C8B-B14F-4D97-AF65-F5344CB8AC3E}">
        <p14:creationId xmlns:p14="http://schemas.microsoft.com/office/powerpoint/2010/main" val="3662795375"/>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We Effect">
      <a:dk1>
        <a:sysClr val="windowText" lastClr="000000"/>
      </a:dk1>
      <a:lt1>
        <a:sysClr val="window" lastClr="FFFFFF"/>
      </a:lt1>
      <a:dk2>
        <a:srgbClr val="FFF3E8"/>
      </a:dk2>
      <a:lt2>
        <a:srgbClr val="EAF6FE"/>
      </a:lt2>
      <a:accent1>
        <a:srgbClr val="7030A0"/>
      </a:accent1>
      <a:accent2>
        <a:srgbClr val="8EFFE6"/>
      </a:accent2>
      <a:accent3>
        <a:srgbClr val="FF5D05"/>
      </a:accent3>
      <a:accent4>
        <a:srgbClr val="0000FF"/>
      </a:accent4>
      <a:accent5>
        <a:srgbClr val="00BF99"/>
      </a:accent5>
      <a:accent6>
        <a:srgbClr val="FFF159"/>
      </a:accent6>
      <a:hlink>
        <a:srgbClr val="0000FF"/>
      </a:hlink>
      <a:folHlink>
        <a:srgbClr val="800080"/>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We Effect_PPT-template_2019.potx" id="{FA05A3DD-9CBA-4FDC-AFC9-F681B5B574B0}" vid="{B5C25856-FD6C-43EE-9F70-1F268696CC79}"/>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Avenir LT Pro 95 Black"/>
        <a:ea typeface="Avenir LT Pro 95 Black"/>
        <a:cs typeface="Avenir LT Pro 95 Black"/>
      </a:majorFont>
      <a:minorFont>
        <a:latin typeface="Avenir LT Pro 95 Black"/>
        <a:ea typeface="Avenir LT Pro 95 Black"/>
        <a:cs typeface="Avenir LT Pro 95 Black"/>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Avenir LT Pro 95 Blac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Avenir LT Pro 35 Light"/>
            <a:ea typeface="Avenir LT Pro 35 Light"/>
            <a:cs typeface="Avenir LT Pro 35 Light"/>
            <a:sym typeface="Avenir LT Pro 35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Weeffect colours">
    <a:dk1>
      <a:sysClr val="windowText" lastClr="000000"/>
    </a:dk1>
    <a:lt1>
      <a:sysClr val="window" lastClr="FFFFFF"/>
    </a:lt1>
    <a:dk2>
      <a:srgbClr val="FFF3E8"/>
    </a:dk2>
    <a:lt2>
      <a:srgbClr val="EAF6FE"/>
    </a:lt2>
    <a:accent1>
      <a:srgbClr val="0067CF"/>
    </a:accent1>
    <a:accent2>
      <a:srgbClr val="8EFFE6"/>
    </a:accent2>
    <a:accent3>
      <a:srgbClr val="FF5D05"/>
    </a:accent3>
    <a:accent4>
      <a:srgbClr val="703296"/>
    </a:accent4>
    <a:accent5>
      <a:srgbClr val="00BF99"/>
    </a:accent5>
    <a:accent6>
      <a:srgbClr val="FFF159"/>
    </a:accent6>
    <a:hlink>
      <a:srgbClr val="0000FF"/>
    </a:hlink>
    <a:folHlink>
      <a:srgbClr val="800080"/>
    </a:folHlink>
  </a:clrScheme>
</a:themeOverride>
</file>

<file path=ppt/theme/themeOverride2.xml><?xml version="1.0" encoding="utf-8"?>
<a:themeOverride xmlns:a="http://schemas.openxmlformats.org/drawingml/2006/main">
  <a:clrScheme name="Weeffect colours">
    <a:dk1>
      <a:sysClr val="windowText" lastClr="000000"/>
    </a:dk1>
    <a:lt1>
      <a:sysClr val="window" lastClr="FFFFFF"/>
    </a:lt1>
    <a:dk2>
      <a:srgbClr val="FFF3E8"/>
    </a:dk2>
    <a:lt2>
      <a:srgbClr val="EAF6FE"/>
    </a:lt2>
    <a:accent1>
      <a:srgbClr val="0067CF"/>
    </a:accent1>
    <a:accent2>
      <a:srgbClr val="8EFFE6"/>
    </a:accent2>
    <a:accent3>
      <a:srgbClr val="FF5D05"/>
    </a:accent3>
    <a:accent4>
      <a:srgbClr val="703296"/>
    </a:accent4>
    <a:accent5>
      <a:srgbClr val="00BF99"/>
    </a:accent5>
    <a:accent6>
      <a:srgbClr val="FFF159"/>
    </a:accent6>
    <a:hlink>
      <a:srgbClr val="0000FF"/>
    </a:hlink>
    <a:folHlink>
      <a:srgbClr val="800080"/>
    </a:folHlink>
  </a:clr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7030A0"/>
    </a:accent4>
    <a:accent5>
      <a:srgbClr val="5B9BD5"/>
    </a:accent5>
    <a:accent6>
      <a:srgbClr val="70AD47"/>
    </a:accent6>
    <a:hlink>
      <a:srgbClr val="0563C1"/>
    </a:hlink>
    <a:folHlink>
      <a:srgbClr val="954F72"/>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74</TotalTime>
  <Words>2059</Words>
  <Application>Microsoft Office PowerPoint</Application>
  <PresentationFormat>Custom</PresentationFormat>
  <Paragraphs>275</Paragraphs>
  <Slides>46</Slides>
  <Notes>35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46</vt:i4>
      </vt:variant>
    </vt:vector>
  </HeadingPairs>
  <TitlesOfParts>
    <vt:vector size="61" baseType="lpstr">
      <vt:lpstr>Arial</vt:lpstr>
      <vt:lpstr>Avenir 65 Medium</vt:lpstr>
      <vt:lpstr>Avenir LT Pro 35 Light</vt:lpstr>
      <vt:lpstr>Avenir LT Pro 55 Roman</vt:lpstr>
      <vt:lpstr>Avenir LT Pro 95 Black</vt:lpstr>
      <vt:lpstr>AvenirLTPro</vt:lpstr>
      <vt:lpstr>Calibri</vt:lpstr>
      <vt:lpstr>Georgia</vt:lpstr>
      <vt:lpstr>Helvetica</vt:lpstr>
      <vt:lpstr>Helvetica Neue</vt:lpstr>
      <vt:lpstr>Helvetica Neue Medium</vt:lpstr>
      <vt:lpstr>Segoe UI</vt:lpstr>
      <vt:lpstr>Symbol</vt:lpstr>
      <vt:lpstr>Adjacency</vt:lpstr>
      <vt:lpstr>21_BasicWhite</vt:lpstr>
      <vt:lpstr>PowerPoint Presentation</vt:lpstr>
      <vt:lpstr>PowerPoint Presentation</vt:lpstr>
      <vt:lpstr>PowerPoint Presentation</vt:lpstr>
      <vt:lpstr>PowerPoint Presentation</vt:lpstr>
      <vt:lpstr>PowerPoint Presentation</vt:lpstr>
      <vt:lpstr>PowerPoint Presentation</vt:lpstr>
      <vt:lpstr>Fakta om We Effect</vt:lpstr>
      <vt:lpstr>PowerPoint Presentation</vt:lpstr>
      <vt:lpstr>PowerPoint Presentation</vt:lpstr>
      <vt:lpstr>PowerPoint Presentation</vt:lpstr>
      <vt:lpstr>PowerPoint Presentation</vt:lpstr>
      <vt:lpstr>FÖRÄNDRINGSTEORIN</vt:lpstr>
      <vt:lpstr>PowerPoint Presentation</vt:lpstr>
      <vt:lpstr>PowerPoint Presentation</vt:lpstr>
      <vt:lpstr>  #StrongerTogether 2023-2027 - vår utgångspunkt</vt:lpstr>
      <vt:lpstr>WE EFFECTS VAD, HUR, VARFÖR.</vt:lpstr>
      <vt:lpstr>PowerPoint Presentation</vt:lpstr>
      <vt:lpstr>ARBETET I REGIONERNA</vt:lpstr>
      <vt:lpstr>PowerPoint Presentation</vt:lpstr>
      <vt:lpstr>PowerPoint Presentation</vt:lpstr>
      <vt:lpstr>PowerPoint Presentation</vt:lpstr>
      <vt:lpstr>Hur används 100 kronor?</vt:lpstr>
      <vt:lpstr>Resultaträkning</vt:lpstr>
      <vt:lpstr>Tillsammans når vi målen!</vt:lpstr>
      <vt:lpstr>Tillsammans når vi målen i Agenda 2030!</vt:lpstr>
      <vt:lpstr>Samarbete nyckeln till framgång!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Patric Meyer</dc:creator>
  <cp:lastModifiedBy>Zandra Nilsson</cp:lastModifiedBy>
  <cp:revision>61</cp:revision>
  <dcterms:modified xsi:type="dcterms:W3CDTF">2023-10-19T09:33:57Z</dcterms:modified>
</cp:coreProperties>
</file>