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11"/>
  </p:notesMasterIdLst>
  <p:handoutMasterIdLst>
    <p:handoutMasterId r:id="rId12"/>
  </p:handoutMasterIdLst>
  <p:sldIdLst>
    <p:sldId id="354" r:id="rId5"/>
    <p:sldId id="2681" r:id="rId6"/>
    <p:sldId id="2685" r:id="rId7"/>
    <p:sldId id="2682" r:id="rId8"/>
    <p:sldId id="2683" r:id="rId9"/>
    <p:sldId id="2684" r:id="rId10"/>
  </p:sldIdLst>
  <p:sldSz cx="12192000" cy="6858000"/>
  <p:notesSz cx="6858000" cy="9144000"/>
  <p:custDataLst>
    <p:tags r:id="rId13"/>
  </p:custDataLst>
  <p:defaultTextStyle>
    <a:defPPr>
      <a:defRPr lang="en-US"/>
    </a:defPPr>
    <a:lvl1pPr algn="l" defTabSz="609555"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609555" algn="l" defTabSz="609555"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219110" algn="l" defTabSz="609555"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828664" algn="l" defTabSz="609555"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438218" algn="l" defTabSz="609555"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3047772" algn="l" defTabSz="1219110" rtl="0" eaLnBrk="1" latinLnBrk="0" hangingPunct="1">
      <a:defRPr kern="1200">
        <a:solidFill>
          <a:schemeClr val="tx1"/>
        </a:solidFill>
        <a:latin typeface="Arial" panose="020B0604020202020204" pitchFamily="34" charset="0"/>
        <a:ea typeface="+mn-ea"/>
        <a:cs typeface="+mn-cs"/>
      </a:defRPr>
    </a:lvl6pPr>
    <a:lvl7pPr marL="3657327" algn="l" defTabSz="1219110" rtl="0" eaLnBrk="1" latinLnBrk="0" hangingPunct="1">
      <a:defRPr kern="1200">
        <a:solidFill>
          <a:schemeClr val="tx1"/>
        </a:solidFill>
        <a:latin typeface="Arial" panose="020B0604020202020204" pitchFamily="34" charset="0"/>
        <a:ea typeface="+mn-ea"/>
        <a:cs typeface="+mn-cs"/>
      </a:defRPr>
    </a:lvl7pPr>
    <a:lvl8pPr marL="4266880" algn="l" defTabSz="1219110" rtl="0" eaLnBrk="1" latinLnBrk="0" hangingPunct="1">
      <a:defRPr kern="1200">
        <a:solidFill>
          <a:schemeClr val="tx1"/>
        </a:solidFill>
        <a:latin typeface="Arial" panose="020B0604020202020204" pitchFamily="34" charset="0"/>
        <a:ea typeface="+mn-ea"/>
        <a:cs typeface="+mn-cs"/>
      </a:defRPr>
    </a:lvl8pPr>
    <a:lvl9pPr marL="4876435" algn="l" defTabSz="121911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BB2E4ADC-4831-410D-A9A7-E1B1C02C46C3}">
          <p14:sldIdLst>
            <p14:sldId id="354"/>
            <p14:sldId id="2681"/>
            <p14:sldId id="2685"/>
            <p14:sldId id="2682"/>
            <p14:sldId id="2683"/>
            <p14:sldId id="2684"/>
          </p14:sldIdLst>
        </p14:section>
      </p14:sectionLst>
    </p:ext>
    <p:ext uri="{EFAFB233-063F-42B5-8137-9DF3F51BA10A}">
      <p15:sldGuideLst xmlns:p15="http://schemas.microsoft.com/office/powerpoint/2012/main">
        <p15:guide id="1" orient="horz" pos="225" userDrawn="1">
          <p15:clr>
            <a:srgbClr val="A4A3A4"/>
          </p15:clr>
        </p15:guide>
        <p15:guide id="2"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716872-472E-A77E-1848-B0F70A1D4A22}" name="Ingrid Lundberg" initials="IL" userId="S::ingrid.lundberg@weeffect.org::365eb732-c476-454a-b677-02b3fcc6b6b5" providerId="AD"/>
  <p188:author id="{9314D4F5-BC74-F4B1-9936-0126D05DDB1E}" name="Patric Meyer" initials="PM" userId="S::patric.meyer@weeffect.org::1650dfc9-c837-4db9-b5c2-2009a23822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sanna Wendt" initials="SW" lastIdx="0" clrIdx="0">
    <p:extLst>
      <p:ext uri="{19B8F6BF-5375-455C-9EA6-DF929625EA0E}">
        <p15:presenceInfo xmlns:p15="http://schemas.microsoft.com/office/powerpoint/2012/main" userId="S-1-5-21-3036574530-1558355888-2268458130-1365" providerId="AD"/>
      </p:ext>
    </p:extLst>
  </p:cmAuthor>
  <p:cmAuthor id="2" name="Lotta Nannmark" initials="LN" lastIdx="0" clrIdx="1">
    <p:extLst>
      <p:ext uri="{19B8F6BF-5375-455C-9EA6-DF929625EA0E}">
        <p15:presenceInfo xmlns:p15="http://schemas.microsoft.com/office/powerpoint/2012/main" userId="S::lotta.nannmark@weeffect.se::7d0b1b1f-7819-44f3-b154-170e42685f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80EB0-5B51-4407-B9B8-5759DDB120E1}" v="2" dt="2024-02-13T09:42:23.1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456" y="78"/>
      </p:cViewPr>
      <p:guideLst>
        <p:guide orient="horz" pos="225"/>
        <p:guide pos="8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schagerlund@lrf.se" userId="S::urn:spo:guest#martina.schagerlund@lrf.se::" providerId="AD" clId="Web-{EF480EB0-5B51-4407-B9B8-5759DDB120E1}"/>
    <pc:docChg chg="modSld sldOrd">
      <pc:chgData name="martina.schagerlund@lrf.se" userId="S::urn:spo:guest#martina.schagerlund@lrf.se::" providerId="AD" clId="Web-{EF480EB0-5B51-4407-B9B8-5759DDB120E1}" dt="2024-02-13T09:42:23.135" v="1"/>
      <pc:docMkLst>
        <pc:docMk/>
      </pc:docMkLst>
      <pc:sldChg chg="modSp ord">
        <pc:chgData name="martina.schagerlund@lrf.se" userId="S::urn:spo:guest#martina.schagerlund@lrf.se::" providerId="AD" clId="Web-{EF480EB0-5B51-4407-B9B8-5759DDB120E1}" dt="2024-02-13T09:42:23.135" v="1"/>
        <pc:sldMkLst>
          <pc:docMk/>
          <pc:sldMk cId="1921065370" sldId="2685"/>
        </pc:sldMkLst>
        <pc:picChg chg="mod">
          <ac:chgData name="martina.schagerlund@lrf.se" userId="S::urn:spo:guest#martina.schagerlund@lrf.se::" providerId="AD" clId="Web-{EF480EB0-5B51-4407-B9B8-5759DDB120E1}" dt="2024-02-13T09:42:18.384" v="0" actId="1076"/>
          <ac:picMkLst>
            <pc:docMk/>
            <pc:sldMk cId="1921065370" sldId="2685"/>
            <ac:picMk id="12" creationId="{16DE1067-A349-56F0-FCB3-B956C495216E}"/>
          </ac:picMkLst>
        </pc:picChg>
      </pc:sldChg>
    </pc:docChg>
  </pc:docChgLst>
  <pc:docChgLst>
    <pc:chgData name="Johanna Wolff" userId="f72970e1-5cea-4754-81a8-3c2ba40fcc43" providerId="ADAL" clId="{C67CE844-20F5-47EB-B8EB-BD76C1A164CB}"/>
    <pc:docChg chg="undo custSel addSld delSld modSld sldOrd modSection">
      <pc:chgData name="Johanna Wolff" userId="f72970e1-5cea-4754-81a8-3c2ba40fcc43" providerId="ADAL" clId="{C67CE844-20F5-47EB-B8EB-BD76C1A164CB}" dt="2024-01-18T08:59:03.220" v="3376" actId="208"/>
      <pc:docMkLst>
        <pc:docMk/>
      </pc:docMkLst>
      <pc:sldChg chg="addSp delSp modSp mod modClrScheme chgLayout">
        <pc:chgData name="Johanna Wolff" userId="f72970e1-5cea-4754-81a8-3c2ba40fcc43" providerId="ADAL" clId="{C67CE844-20F5-47EB-B8EB-BD76C1A164CB}" dt="2024-01-18T08:18:26.163" v="2969" actId="26606"/>
        <pc:sldMkLst>
          <pc:docMk/>
          <pc:sldMk cId="1734908921" sldId="354"/>
        </pc:sldMkLst>
        <pc:spChg chg="add del mod">
          <ac:chgData name="Johanna Wolff" userId="f72970e1-5cea-4754-81a8-3c2ba40fcc43" providerId="ADAL" clId="{C67CE844-20F5-47EB-B8EB-BD76C1A164CB}" dt="2024-01-18T08:18:26.163" v="2969" actId="26606"/>
          <ac:spMkLst>
            <pc:docMk/>
            <pc:sldMk cId="1734908921" sldId="354"/>
            <ac:spMk id="6" creationId="{DE81D674-24C9-47AB-71AC-C1AB0AC47D3E}"/>
          </ac:spMkLst>
        </pc:spChg>
      </pc:sldChg>
      <pc:sldChg chg="addSp modSp add del mod setBg modClrScheme chgLayout">
        <pc:chgData name="Johanna Wolff" userId="f72970e1-5cea-4754-81a8-3c2ba40fcc43" providerId="ADAL" clId="{C67CE844-20F5-47EB-B8EB-BD76C1A164CB}" dt="2024-01-18T08:20:21.567" v="2995" actId="47"/>
        <pc:sldMkLst>
          <pc:docMk/>
          <pc:sldMk cId="2243312468" sldId="355"/>
        </pc:sldMkLst>
        <pc:spChg chg="mod ord">
          <ac:chgData name="Johanna Wolff" userId="f72970e1-5cea-4754-81a8-3c2ba40fcc43" providerId="ADAL" clId="{C67CE844-20F5-47EB-B8EB-BD76C1A164CB}" dt="2024-01-12T15:32:46.594" v="2490" actId="700"/>
          <ac:spMkLst>
            <pc:docMk/>
            <pc:sldMk cId="2243312468" sldId="355"/>
            <ac:spMk id="2" creationId="{160FDF08-A1F1-4E51-89C5-F606364A3585}"/>
          </ac:spMkLst>
        </pc:spChg>
        <pc:spChg chg="add mod">
          <ac:chgData name="Johanna Wolff" userId="f72970e1-5cea-4754-81a8-3c2ba40fcc43" providerId="ADAL" clId="{C67CE844-20F5-47EB-B8EB-BD76C1A164CB}" dt="2024-01-12T10:45:41.526" v="217" actId="1076"/>
          <ac:spMkLst>
            <pc:docMk/>
            <pc:sldMk cId="2243312468" sldId="355"/>
            <ac:spMk id="3" creationId="{F2BFCFBF-853F-2361-EA6D-1A36BA5A8C77}"/>
          </ac:spMkLst>
        </pc:spChg>
        <pc:spChg chg="add mod">
          <ac:chgData name="Johanna Wolff" userId="f72970e1-5cea-4754-81a8-3c2ba40fcc43" providerId="ADAL" clId="{C67CE844-20F5-47EB-B8EB-BD76C1A164CB}" dt="2024-01-12T10:45:45.219" v="218" actId="1076"/>
          <ac:spMkLst>
            <pc:docMk/>
            <pc:sldMk cId="2243312468" sldId="355"/>
            <ac:spMk id="4" creationId="{04CBDAF2-EE34-B7B0-6703-0C7315594D33}"/>
          </ac:spMkLst>
        </pc:spChg>
      </pc:sldChg>
      <pc:sldChg chg="addSp delSp modSp mod modClrScheme chgLayout modNotesTx">
        <pc:chgData name="Johanna Wolff" userId="f72970e1-5cea-4754-81a8-3c2ba40fcc43" providerId="ADAL" clId="{C67CE844-20F5-47EB-B8EB-BD76C1A164CB}" dt="2024-01-18T08:58:18.340" v="3373" actId="1076"/>
        <pc:sldMkLst>
          <pc:docMk/>
          <pc:sldMk cId="4057948422" sldId="2681"/>
        </pc:sldMkLst>
        <pc:spChg chg="mod ord">
          <ac:chgData name="Johanna Wolff" userId="f72970e1-5cea-4754-81a8-3c2ba40fcc43" providerId="ADAL" clId="{C67CE844-20F5-47EB-B8EB-BD76C1A164CB}" dt="2024-01-17T09:10:05.293" v="2597" actId="2711"/>
          <ac:spMkLst>
            <pc:docMk/>
            <pc:sldMk cId="4057948422" sldId="2681"/>
            <ac:spMk id="2" creationId="{160FDF08-A1F1-4E51-89C5-F606364A3585}"/>
          </ac:spMkLst>
        </pc:spChg>
        <pc:spChg chg="add mod">
          <ac:chgData name="Johanna Wolff" userId="f72970e1-5cea-4754-81a8-3c2ba40fcc43" providerId="ADAL" clId="{C67CE844-20F5-47EB-B8EB-BD76C1A164CB}" dt="2024-01-12T10:53:11.248" v="280"/>
          <ac:spMkLst>
            <pc:docMk/>
            <pc:sldMk cId="4057948422" sldId="2681"/>
            <ac:spMk id="3" creationId="{1921D312-E2D9-CA54-71A1-C85383833B6C}"/>
          </ac:spMkLst>
        </pc:spChg>
        <pc:spChg chg="add mod">
          <ac:chgData name="Johanna Wolff" userId="f72970e1-5cea-4754-81a8-3c2ba40fcc43" providerId="ADAL" clId="{C67CE844-20F5-47EB-B8EB-BD76C1A164CB}" dt="2024-01-18T08:58:18.340" v="3373" actId="1076"/>
          <ac:spMkLst>
            <pc:docMk/>
            <pc:sldMk cId="4057948422" sldId="2681"/>
            <ac:spMk id="6" creationId="{DD6229D7-8635-7B27-A984-4811ECF4DDB5}"/>
          </ac:spMkLst>
        </pc:spChg>
        <pc:spChg chg="add del mod">
          <ac:chgData name="Johanna Wolff" userId="f72970e1-5cea-4754-81a8-3c2ba40fcc43" providerId="ADAL" clId="{C67CE844-20F5-47EB-B8EB-BD76C1A164CB}" dt="2024-01-12T11:03:33.350" v="776" actId="478"/>
          <ac:spMkLst>
            <pc:docMk/>
            <pc:sldMk cId="4057948422" sldId="2681"/>
            <ac:spMk id="10" creationId="{DE2EEAAE-C862-6E34-D061-5E881A8F8F98}"/>
          </ac:spMkLst>
        </pc:spChg>
        <pc:spChg chg="add mod">
          <ac:chgData name="Johanna Wolff" userId="f72970e1-5cea-4754-81a8-3c2ba40fcc43" providerId="ADAL" clId="{C67CE844-20F5-47EB-B8EB-BD76C1A164CB}" dt="2024-01-17T09:23:39.433" v="2777" actId="1076"/>
          <ac:spMkLst>
            <pc:docMk/>
            <pc:sldMk cId="4057948422" sldId="2681"/>
            <ac:spMk id="12" creationId="{369E7D3E-D968-0849-7B55-E6B4E9FB583A}"/>
          </ac:spMkLst>
        </pc:spChg>
        <pc:picChg chg="add mod">
          <ac:chgData name="Johanna Wolff" userId="f72970e1-5cea-4754-81a8-3c2ba40fcc43" providerId="ADAL" clId="{C67CE844-20F5-47EB-B8EB-BD76C1A164CB}" dt="2024-01-18T08:54:53.948" v="3313" actId="962"/>
          <ac:picMkLst>
            <pc:docMk/>
            <pc:sldMk cId="4057948422" sldId="2681"/>
            <ac:picMk id="4" creationId="{2E536BA4-E7EC-1EB8-87BB-1152946F261C}"/>
          </ac:picMkLst>
        </pc:picChg>
        <pc:picChg chg="add del mod ord">
          <ac:chgData name="Johanna Wolff" userId="f72970e1-5cea-4754-81a8-3c2ba40fcc43" providerId="ADAL" clId="{C67CE844-20F5-47EB-B8EB-BD76C1A164CB}" dt="2024-01-18T08:54:49.601" v="3310" actId="478"/>
          <ac:picMkLst>
            <pc:docMk/>
            <pc:sldMk cId="4057948422" sldId="2681"/>
            <ac:picMk id="5" creationId="{02256CDF-6BA8-CC8C-8DC5-C80F12BB0E84}"/>
          </ac:picMkLst>
        </pc:picChg>
      </pc:sldChg>
      <pc:sldChg chg="addSp delSp modSp add del mod ord modClrScheme chgLayout modNotesTx">
        <pc:chgData name="Johanna Wolff" userId="f72970e1-5cea-4754-81a8-3c2ba40fcc43" providerId="ADAL" clId="{C67CE844-20F5-47EB-B8EB-BD76C1A164CB}" dt="2024-01-18T08:52:54.222" v="3308" actId="1076"/>
        <pc:sldMkLst>
          <pc:docMk/>
          <pc:sldMk cId="1802281492" sldId="2682"/>
        </pc:sldMkLst>
        <pc:spChg chg="mod ord">
          <ac:chgData name="Johanna Wolff" userId="f72970e1-5cea-4754-81a8-3c2ba40fcc43" providerId="ADAL" clId="{C67CE844-20F5-47EB-B8EB-BD76C1A164CB}" dt="2024-01-18T08:26:21.610" v="3168" actId="20577"/>
          <ac:spMkLst>
            <pc:docMk/>
            <pc:sldMk cId="1802281492" sldId="2682"/>
            <ac:spMk id="2" creationId="{160FDF08-A1F1-4E51-89C5-F606364A3585}"/>
          </ac:spMkLst>
        </pc:spChg>
        <pc:spChg chg="del">
          <ac:chgData name="Johanna Wolff" userId="f72970e1-5cea-4754-81a8-3c2ba40fcc43" providerId="ADAL" clId="{C67CE844-20F5-47EB-B8EB-BD76C1A164CB}" dt="2024-01-12T10:57:05.910" v="573" actId="478"/>
          <ac:spMkLst>
            <pc:docMk/>
            <pc:sldMk cId="1802281492" sldId="2682"/>
            <ac:spMk id="3" creationId="{5441A793-427D-0763-6DBD-B14862A45DCD}"/>
          </ac:spMkLst>
        </pc:spChg>
        <pc:spChg chg="add mod">
          <ac:chgData name="Johanna Wolff" userId="f72970e1-5cea-4754-81a8-3c2ba40fcc43" providerId="ADAL" clId="{C67CE844-20F5-47EB-B8EB-BD76C1A164CB}" dt="2024-01-18T08:52:54.222" v="3308" actId="1076"/>
          <ac:spMkLst>
            <pc:docMk/>
            <pc:sldMk cId="1802281492" sldId="2682"/>
            <ac:spMk id="3" creationId="{62A009BD-8366-42B1-8948-B3F81360132C}"/>
          </ac:spMkLst>
        </pc:spChg>
        <pc:spChg chg="add del">
          <ac:chgData name="Johanna Wolff" userId="f72970e1-5cea-4754-81a8-3c2ba40fcc43" providerId="ADAL" clId="{C67CE844-20F5-47EB-B8EB-BD76C1A164CB}" dt="2024-01-17T09:18:14.152" v="2712" actId="26606"/>
          <ac:spMkLst>
            <pc:docMk/>
            <pc:sldMk cId="1802281492" sldId="2682"/>
            <ac:spMk id="9" creationId="{DFDDD766-5911-BC4C-16A3-EF62EA0C2A67}"/>
          </ac:spMkLst>
        </pc:spChg>
        <pc:spChg chg="add mod">
          <ac:chgData name="Johanna Wolff" userId="f72970e1-5cea-4754-81a8-3c2ba40fcc43" providerId="ADAL" clId="{C67CE844-20F5-47EB-B8EB-BD76C1A164CB}" dt="2024-01-12T11:08:02.330" v="991" actId="26606"/>
          <ac:spMkLst>
            <pc:docMk/>
            <pc:sldMk cId="1802281492" sldId="2682"/>
            <ac:spMk id="10" creationId="{2B324BB5-A34F-CFB2-1097-BE14E085855D}"/>
          </ac:spMkLst>
        </pc:spChg>
        <pc:picChg chg="add mod modCrop">
          <ac:chgData name="Johanna Wolff" userId="f72970e1-5cea-4754-81a8-3c2ba40fcc43" providerId="ADAL" clId="{C67CE844-20F5-47EB-B8EB-BD76C1A164CB}" dt="2024-01-17T09:18:51.615" v="2717" actId="18131"/>
          <ac:picMkLst>
            <pc:docMk/>
            <pc:sldMk cId="1802281492" sldId="2682"/>
            <ac:picMk id="4" creationId="{BD3578FD-55E0-56F5-A75F-AC63E4D8CDA1}"/>
          </ac:picMkLst>
        </pc:picChg>
        <pc:picChg chg="add del mod">
          <ac:chgData name="Johanna Wolff" userId="f72970e1-5cea-4754-81a8-3c2ba40fcc43" providerId="ADAL" clId="{C67CE844-20F5-47EB-B8EB-BD76C1A164CB}" dt="2024-01-12T11:08:34.082" v="996" actId="478"/>
          <ac:picMkLst>
            <pc:docMk/>
            <pc:sldMk cId="1802281492" sldId="2682"/>
            <ac:picMk id="5" creationId="{DC2A9D9B-BC5E-F525-CF7C-FCF00EF904F1}"/>
          </ac:picMkLst>
        </pc:picChg>
      </pc:sldChg>
      <pc:sldChg chg="addSp delSp modSp mod modClrScheme chgLayout modNotesTx">
        <pc:chgData name="Johanna Wolff" userId="f72970e1-5cea-4754-81a8-3c2ba40fcc43" providerId="ADAL" clId="{C67CE844-20F5-47EB-B8EB-BD76C1A164CB}" dt="2024-01-18T08:49:12.761" v="3235" actId="1076"/>
        <pc:sldMkLst>
          <pc:docMk/>
          <pc:sldMk cId="907141077" sldId="2683"/>
        </pc:sldMkLst>
        <pc:spChg chg="mod ord">
          <ac:chgData name="Johanna Wolff" userId="f72970e1-5cea-4754-81a8-3c2ba40fcc43" providerId="ADAL" clId="{C67CE844-20F5-47EB-B8EB-BD76C1A164CB}" dt="2024-01-17T09:44:23.152" v="2848" actId="20577"/>
          <ac:spMkLst>
            <pc:docMk/>
            <pc:sldMk cId="907141077" sldId="2683"/>
            <ac:spMk id="2" creationId="{160FDF08-A1F1-4E51-89C5-F606364A3585}"/>
          </ac:spMkLst>
        </pc:spChg>
        <pc:spChg chg="add mod">
          <ac:chgData name="Johanna Wolff" userId="f72970e1-5cea-4754-81a8-3c2ba40fcc43" providerId="ADAL" clId="{C67CE844-20F5-47EB-B8EB-BD76C1A164CB}" dt="2024-01-18T08:49:12.761" v="3235" actId="1076"/>
          <ac:spMkLst>
            <pc:docMk/>
            <pc:sldMk cId="907141077" sldId="2683"/>
            <ac:spMk id="6" creationId="{A4A88447-B423-D35D-4388-80A9FFCF08AF}"/>
          </ac:spMkLst>
        </pc:spChg>
        <pc:spChg chg="add mod">
          <ac:chgData name="Johanna Wolff" userId="f72970e1-5cea-4754-81a8-3c2ba40fcc43" providerId="ADAL" clId="{C67CE844-20F5-47EB-B8EB-BD76C1A164CB}" dt="2024-01-12T11:07:03.552" v="983" actId="20577"/>
          <ac:spMkLst>
            <pc:docMk/>
            <pc:sldMk cId="907141077" sldId="2683"/>
            <ac:spMk id="9" creationId="{38A35ED9-F6F7-2256-51C3-100A119F3D5A}"/>
          </ac:spMkLst>
        </pc:spChg>
        <pc:picChg chg="add del mod modCrop">
          <ac:chgData name="Johanna Wolff" userId="f72970e1-5cea-4754-81a8-3c2ba40fcc43" providerId="ADAL" clId="{C67CE844-20F5-47EB-B8EB-BD76C1A164CB}" dt="2024-01-18T08:47:00.807" v="3187" actId="478"/>
          <ac:picMkLst>
            <pc:docMk/>
            <pc:sldMk cId="907141077" sldId="2683"/>
            <ac:picMk id="4" creationId="{6C3DBE46-7F17-11E6-A588-634360CAC5B3}"/>
          </ac:picMkLst>
        </pc:picChg>
        <pc:picChg chg="add mod modCrop">
          <ac:chgData name="Johanna Wolff" userId="f72970e1-5cea-4754-81a8-3c2ba40fcc43" providerId="ADAL" clId="{C67CE844-20F5-47EB-B8EB-BD76C1A164CB}" dt="2024-01-18T08:48:58.491" v="3233" actId="1076"/>
          <ac:picMkLst>
            <pc:docMk/>
            <pc:sldMk cId="907141077" sldId="2683"/>
            <ac:picMk id="5" creationId="{325CA5EE-2AD2-0D3C-66AD-C96602DF242C}"/>
          </ac:picMkLst>
        </pc:picChg>
      </pc:sldChg>
      <pc:sldChg chg="addSp delSp modSp add mod modNotesTx">
        <pc:chgData name="Johanna Wolff" userId="f72970e1-5cea-4754-81a8-3c2ba40fcc43" providerId="ADAL" clId="{C67CE844-20F5-47EB-B8EB-BD76C1A164CB}" dt="2024-01-17T09:43:42.389" v="2808" actId="313"/>
        <pc:sldMkLst>
          <pc:docMk/>
          <pc:sldMk cId="2925454908" sldId="2684"/>
        </pc:sldMkLst>
        <pc:spChg chg="mod">
          <ac:chgData name="Johanna Wolff" userId="f72970e1-5cea-4754-81a8-3c2ba40fcc43" providerId="ADAL" clId="{C67CE844-20F5-47EB-B8EB-BD76C1A164CB}" dt="2024-01-12T15:36:58.323" v="2577" actId="27636"/>
          <ac:spMkLst>
            <pc:docMk/>
            <pc:sldMk cId="2925454908" sldId="2684"/>
            <ac:spMk id="2" creationId="{160FDF08-A1F1-4E51-89C5-F606364A3585}"/>
          </ac:spMkLst>
        </pc:spChg>
        <pc:spChg chg="add del mod">
          <ac:chgData name="Johanna Wolff" userId="f72970e1-5cea-4754-81a8-3c2ba40fcc43" providerId="ADAL" clId="{C67CE844-20F5-47EB-B8EB-BD76C1A164CB}" dt="2024-01-17T09:22:33.078" v="2767"/>
          <ac:spMkLst>
            <pc:docMk/>
            <pc:sldMk cId="2925454908" sldId="2684"/>
            <ac:spMk id="3" creationId="{7F92323F-1C23-8165-627D-5CBA74591D3A}"/>
          </ac:spMkLst>
        </pc:spChg>
        <pc:spChg chg="add mod">
          <ac:chgData name="Johanna Wolff" userId="f72970e1-5cea-4754-81a8-3c2ba40fcc43" providerId="ADAL" clId="{C67CE844-20F5-47EB-B8EB-BD76C1A164CB}" dt="2024-01-17T09:22:32.678" v="2765" actId="1076"/>
          <ac:spMkLst>
            <pc:docMk/>
            <pc:sldMk cId="2925454908" sldId="2684"/>
            <ac:spMk id="6" creationId="{D3C592CE-32EC-C7E5-374A-A0F811096A26}"/>
          </ac:spMkLst>
        </pc:spChg>
        <pc:spChg chg="add del mod">
          <ac:chgData name="Johanna Wolff" userId="f72970e1-5cea-4754-81a8-3c2ba40fcc43" providerId="ADAL" clId="{C67CE844-20F5-47EB-B8EB-BD76C1A164CB}" dt="2024-01-17T09:41:35.191" v="2779" actId="478"/>
          <ac:spMkLst>
            <pc:docMk/>
            <pc:sldMk cId="2925454908" sldId="2684"/>
            <ac:spMk id="7" creationId="{CF940D0B-F342-44A1-6224-87C2F022C85E}"/>
          </ac:spMkLst>
        </pc:spChg>
        <pc:spChg chg="mod">
          <ac:chgData name="Johanna Wolff" userId="f72970e1-5cea-4754-81a8-3c2ba40fcc43" providerId="ADAL" clId="{C67CE844-20F5-47EB-B8EB-BD76C1A164CB}" dt="2024-01-17T09:22:39.995" v="2771" actId="20577"/>
          <ac:spMkLst>
            <pc:docMk/>
            <pc:sldMk cId="2925454908" sldId="2684"/>
            <ac:spMk id="9" creationId="{38A35ED9-F6F7-2256-51C3-100A119F3D5A}"/>
          </ac:spMkLst>
        </pc:spChg>
        <pc:picChg chg="del">
          <ac:chgData name="Johanna Wolff" userId="f72970e1-5cea-4754-81a8-3c2ba40fcc43" providerId="ADAL" clId="{C67CE844-20F5-47EB-B8EB-BD76C1A164CB}" dt="2024-01-17T09:20:05.918" v="2718" actId="478"/>
          <ac:picMkLst>
            <pc:docMk/>
            <pc:sldMk cId="2925454908" sldId="2684"/>
            <ac:picMk id="4" creationId="{6C3DBE46-7F17-11E6-A588-634360CAC5B3}"/>
          </ac:picMkLst>
        </pc:picChg>
        <pc:picChg chg="add mod">
          <ac:chgData name="Johanna Wolff" userId="f72970e1-5cea-4754-81a8-3c2ba40fcc43" providerId="ADAL" clId="{C67CE844-20F5-47EB-B8EB-BD76C1A164CB}" dt="2024-01-17T09:42:18.888" v="2793" actId="1076"/>
          <ac:picMkLst>
            <pc:docMk/>
            <pc:sldMk cId="2925454908" sldId="2684"/>
            <ac:picMk id="10" creationId="{C920604E-F7F9-AEA5-6078-C0CCD11D23F4}"/>
          </ac:picMkLst>
        </pc:picChg>
      </pc:sldChg>
      <pc:sldChg chg="del">
        <pc:chgData name="Johanna Wolff" userId="f72970e1-5cea-4754-81a8-3c2ba40fcc43" providerId="ADAL" clId="{C67CE844-20F5-47EB-B8EB-BD76C1A164CB}" dt="2024-01-12T10:56:50.054" v="554" actId="47"/>
        <pc:sldMkLst>
          <pc:docMk/>
          <pc:sldMk cId="3663886800" sldId="2684"/>
        </pc:sldMkLst>
      </pc:sldChg>
      <pc:sldChg chg="add del">
        <pc:chgData name="Johanna Wolff" userId="f72970e1-5cea-4754-81a8-3c2ba40fcc43" providerId="ADAL" clId="{C67CE844-20F5-47EB-B8EB-BD76C1A164CB}" dt="2024-01-12T13:54:05.765" v="1140" actId="47"/>
        <pc:sldMkLst>
          <pc:docMk/>
          <pc:sldMk cId="1838319836" sldId="2685"/>
        </pc:sldMkLst>
      </pc:sldChg>
      <pc:sldChg chg="addSp delSp modSp add mod modClrScheme chgLayout">
        <pc:chgData name="Johanna Wolff" userId="f72970e1-5cea-4754-81a8-3c2ba40fcc43" providerId="ADAL" clId="{C67CE844-20F5-47EB-B8EB-BD76C1A164CB}" dt="2024-01-18T08:59:03.220" v="3376" actId="208"/>
        <pc:sldMkLst>
          <pc:docMk/>
          <pc:sldMk cId="1921065370" sldId="2685"/>
        </pc:sldMkLst>
        <pc:spChg chg="add mod">
          <ac:chgData name="Johanna Wolff" userId="f72970e1-5cea-4754-81a8-3c2ba40fcc43" providerId="ADAL" clId="{C67CE844-20F5-47EB-B8EB-BD76C1A164CB}" dt="2024-01-18T08:25:35.984" v="3150" actId="1035"/>
          <ac:spMkLst>
            <pc:docMk/>
            <pc:sldMk cId="1921065370" sldId="2685"/>
            <ac:spMk id="2" creationId="{DF8305FC-A8E5-339B-1F51-F5D454F21076}"/>
          </ac:spMkLst>
        </pc:spChg>
        <pc:spChg chg="add mod">
          <ac:chgData name="Johanna Wolff" userId="f72970e1-5cea-4754-81a8-3c2ba40fcc43" providerId="ADAL" clId="{C67CE844-20F5-47EB-B8EB-BD76C1A164CB}" dt="2024-01-18T08:25:35.984" v="3150" actId="1035"/>
          <ac:spMkLst>
            <pc:docMk/>
            <pc:sldMk cId="1921065370" sldId="2685"/>
            <ac:spMk id="3" creationId="{0F0E7904-7CFB-F945-1E94-F2CBFB3D2952}"/>
          </ac:spMkLst>
        </pc:spChg>
        <pc:spChg chg="add mod">
          <ac:chgData name="Johanna Wolff" userId="f72970e1-5cea-4754-81a8-3c2ba40fcc43" providerId="ADAL" clId="{C67CE844-20F5-47EB-B8EB-BD76C1A164CB}" dt="2024-01-18T08:25:35.984" v="3150" actId="1035"/>
          <ac:spMkLst>
            <pc:docMk/>
            <pc:sldMk cId="1921065370" sldId="2685"/>
            <ac:spMk id="4" creationId="{4C15E368-877B-613B-9C2B-30B7D513EF8D}"/>
          </ac:spMkLst>
        </pc:spChg>
        <pc:spChg chg="add del mod">
          <ac:chgData name="Johanna Wolff" userId="f72970e1-5cea-4754-81a8-3c2ba40fcc43" providerId="ADAL" clId="{C67CE844-20F5-47EB-B8EB-BD76C1A164CB}" dt="2024-01-18T08:18:47.144" v="2972"/>
          <ac:spMkLst>
            <pc:docMk/>
            <pc:sldMk cId="1921065370" sldId="2685"/>
            <ac:spMk id="6" creationId="{083453C5-A680-531B-E3DE-5CE5C4A45BF4}"/>
          </ac:spMkLst>
        </pc:spChg>
        <pc:spChg chg="add mod ord">
          <ac:chgData name="Johanna Wolff" userId="f72970e1-5cea-4754-81a8-3c2ba40fcc43" providerId="ADAL" clId="{C67CE844-20F5-47EB-B8EB-BD76C1A164CB}" dt="2024-01-18T08:59:03.220" v="3376" actId="208"/>
          <ac:spMkLst>
            <pc:docMk/>
            <pc:sldMk cId="1921065370" sldId="2685"/>
            <ac:spMk id="8" creationId="{E80675F5-F7CE-5520-EE57-4277A05B4E3A}"/>
          </ac:spMkLst>
        </pc:spChg>
        <pc:spChg chg="add del mod">
          <ac:chgData name="Johanna Wolff" userId="f72970e1-5cea-4754-81a8-3c2ba40fcc43" providerId="ADAL" clId="{C67CE844-20F5-47EB-B8EB-BD76C1A164CB}" dt="2024-01-18T08:48:20.374" v="3194"/>
          <ac:spMkLst>
            <pc:docMk/>
            <pc:sldMk cId="1921065370" sldId="2685"/>
            <ac:spMk id="13" creationId="{44EC1F0A-E820-32F9-D68B-6E420B69BAF2}"/>
          </ac:spMkLst>
        </pc:spChg>
        <pc:spChg chg="add mod">
          <ac:chgData name="Johanna Wolff" userId="f72970e1-5cea-4754-81a8-3c2ba40fcc43" providerId="ADAL" clId="{C67CE844-20F5-47EB-B8EB-BD76C1A164CB}" dt="2024-01-18T08:51:32.560" v="3275" actId="1076"/>
          <ac:spMkLst>
            <pc:docMk/>
            <pc:sldMk cId="1921065370" sldId="2685"/>
            <ac:spMk id="14" creationId="{FD6E1F24-6DC8-5FBC-0821-3A64D59F9DB7}"/>
          </ac:spMkLst>
        </pc:spChg>
        <pc:picChg chg="add del mod ord">
          <ac:chgData name="Johanna Wolff" userId="f72970e1-5cea-4754-81a8-3c2ba40fcc43" providerId="ADAL" clId="{C67CE844-20F5-47EB-B8EB-BD76C1A164CB}" dt="2024-01-18T08:24:37.905" v="3122" actId="478"/>
          <ac:picMkLst>
            <pc:docMk/>
            <pc:sldMk cId="1921065370" sldId="2685"/>
            <ac:picMk id="7" creationId="{1F4D7FBF-0DD2-0E24-8390-C165B8308DD5}"/>
          </ac:picMkLst>
        </pc:picChg>
        <pc:picChg chg="add del mod ord modCrop">
          <ac:chgData name="Johanna Wolff" userId="f72970e1-5cea-4754-81a8-3c2ba40fcc43" providerId="ADAL" clId="{C67CE844-20F5-47EB-B8EB-BD76C1A164CB}" dt="2024-01-18T08:45:49.960" v="3174" actId="478"/>
          <ac:picMkLst>
            <pc:docMk/>
            <pc:sldMk cId="1921065370" sldId="2685"/>
            <ac:picMk id="10" creationId="{1432F450-E43E-6BAD-5E83-2B1F6F467E6D}"/>
          </ac:picMkLst>
        </pc:picChg>
        <pc:picChg chg="add mod ord modCrop">
          <ac:chgData name="Johanna Wolff" userId="f72970e1-5cea-4754-81a8-3c2ba40fcc43" providerId="ADAL" clId="{C67CE844-20F5-47EB-B8EB-BD76C1A164CB}" dt="2024-01-18T08:46:43.940" v="3182" actId="167"/>
          <ac:picMkLst>
            <pc:docMk/>
            <pc:sldMk cId="1921065370" sldId="2685"/>
            <ac:picMk id="12" creationId="{16DE1067-A349-56F0-FCB3-B956C495216E}"/>
          </ac:picMkLst>
        </pc:picChg>
      </pc:sldChg>
      <pc:sldChg chg="add del">
        <pc:chgData name="Johanna Wolff" userId="f72970e1-5cea-4754-81a8-3c2ba40fcc43" providerId="ADAL" clId="{C67CE844-20F5-47EB-B8EB-BD76C1A164CB}" dt="2024-01-12T13:54:05.765" v="1140" actId="47"/>
        <pc:sldMkLst>
          <pc:docMk/>
          <pc:sldMk cId="1962581815" sldId="2686"/>
        </pc:sldMkLst>
      </pc:sldChg>
      <pc:sldChg chg="add del">
        <pc:chgData name="Johanna Wolff" userId="f72970e1-5cea-4754-81a8-3c2ba40fcc43" providerId="ADAL" clId="{C67CE844-20F5-47EB-B8EB-BD76C1A164CB}" dt="2024-01-12T13:54:05.765" v="1140" actId="47"/>
        <pc:sldMkLst>
          <pc:docMk/>
          <pc:sldMk cId="340069842" sldId="2687"/>
        </pc:sldMkLst>
      </pc:sldChg>
      <pc:sldChg chg="add del">
        <pc:chgData name="Johanna Wolff" userId="f72970e1-5cea-4754-81a8-3c2ba40fcc43" providerId="ADAL" clId="{C67CE844-20F5-47EB-B8EB-BD76C1A164CB}" dt="2024-01-12T13:54:05.765" v="1140" actId="47"/>
        <pc:sldMkLst>
          <pc:docMk/>
          <pc:sldMk cId="1919960047" sldId="2688"/>
        </pc:sldMkLst>
      </pc:sldChg>
      <pc:sldChg chg="add del">
        <pc:chgData name="Johanna Wolff" userId="f72970e1-5cea-4754-81a8-3c2ba40fcc43" providerId="ADAL" clId="{C67CE844-20F5-47EB-B8EB-BD76C1A164CB}" dt="2024-01-12T13:54:05.765" v="1140" actId="47"/>
        <pc:sldMkLst>
          <pc:docMk/>
          <pc:sldMk cId="577077484" sldId="2689"/>
        </pc:sldMkLst>
      </pc:sldChg>
      <pc:sldChg chg="add del">
        <pc:chgData name="Johanna Wolff" userId="f72970e1-5cea-4754-81a8-3c2ba40fcc43" providerId="ADAL" clId="{C67CE844-20F5-47EB-B8EB-BD76C1A164CB}" dt="2024-01-12T13:54:05.765" v="1140" actId="47"/>
        <pc:sldMkLst>
          <pc:docMk/>
          <pc:sldMk cId="1105020010" sldId="2690"/>
        </pc:sldMkLst>
      </pc:sldChg>
      <pc:sldChg chg="add del">
        <pc:chgData name="Johanna Wolff" userId="f72970e1-5cea-4754-81a8-3c2ba40fcc43" providerId="ADAL" clId="{C67CE844-20F5-47EB-B8EB-BD76C1A164CB}" dt="2024-01-12T13:54:05.765" v="1140" actId="47"/>
        <pc:sldMkLst>
          <pc:docMk/>
          <pc:sldMk cId="3839796743" sldId="2691"/>
        </pc:sldMkLst>
      </pc:sldChg>
      <pc:sldChg chg="add del">
        <pc:chgData name="Johanna Wolff" userId="f72970e1-5cea-4754-81a8-3c2ba40fcc43" providerId="ADAL" clId="{C67CE844-20F5-47EB-B8EB-BD76C1A164CB}" dt="2024-01-12T13:54:05.765" v="1140" actId="47"/>
        <pc:sldMkLst>
          <pc:docMk/>
          <pc:sldMk cId="3932198325" sldId="2692"/>
        </pc:sldMkLst>
      </pc:sldChg>
      <pc:sldChg chg="add del">
        <pc:chgData name="Johanna Wolff" userId="f72970e1-5cea-4754-81a8-3c2ba40fcc43" providerId="ADAL" clId="{C67CE844-20F5-47EB-B8EB-BD76C1A164CB}" dt="2024-01-12T13:54:05.765" v="1140" actId="47"/>
        <pc:sldMkLst>
          <pc:docMk/>
          <pc:sldMk cId="1981903021" sldId="2693"/>
        </pc:sldMkLst>
      </pc:sldChg>
      <pc:sldChg chg="add del">
        <pc:chgData name="Johanna Wolff" userId="f72970e1-5cea-4754-81a8-3c2ba40fcc43" providerId="ADAL" clId="{C67CE844-20F5-47EB-B8EB-BD76C1A164CB}" dt="2024-01-12T13:54:05.765" v="1140" actId="47"/>
        <pc:sldMkLst>
          <pc:docMk/>
          <pc:sldMk cId="3151289187" sldId="2694"/>
        </pc:sldMkLst>
      </pc:sldChg>
      <pc:sldChg chg="add del">
        <pc:chgData name="Johanna Wolff" userId="f72970e1-5cea-4754-81a8-3c2ba40fcc43" providerId="ADAL" clId="{C67CE844-20F5-47EB-B8EB-BD76C1A164CB}" dt="2024-01-12T13:54:05.765" v="1140" actId="47"/>
        <pc:sldMkLst>
          <pc:docMk/>
          <pc:sldMk cId="2182192910" sldId="2695"/>
        </pc:sldMkLst>
      </pc:sldChg>
      <pc:sldChg chg="add del">
        <pc:chgData name="Johanna Wolff" userId="f72970e1-5cea-4754-81a8-3c2ba40fcc43" providerId="ADAL" clId="{C67CE844-20F5-47EB-B8EB-BD76C1A164CB}" dt="2024-01-12T13:54:05.765" v="1140" actId="47"/>
        <pc:sldMkLst>
          <pc:docMk/>
          <pc:sldMk cId="822631108" sldId="2696"/>
        </pc:sldMkLst>
      </pc:sldChg>
      <pc:sldChg chg="add del">
        <pc:chgData name="Johanna Wolff" userId="f72970e1-5cea-4754-81a8-3c2ba40fcc43" providerId="ADAL" clId="{C67CE844-20F5-47EB-B8EB-BD76C1A164CB}" dt="2024-01-12T13:54:05.765" v="1140" actId="47"/>
        <pc:sldMkLst>
          <pc:docMk/>
          <pc:sldMk cId="3987617602" sldId="2697"/>
        </pc:sldMkLst>
      </pc:sldChg>
      <pc:sldChg chg="add del">
        <pc:chgData name="Johanna Wolff" userId="f72970e1-5cea-4754-81a8-3c2ba40fcc43" providerId="ADAL" clId="{C67CE844-20F5-47EB-B8EB-BD76C1A164CB}" dt="2024-01-12T13:54:05.765" v="1140" actId="47"/>
        <pc:sldMkLst>
          <pc:docMk/>
          <pc:sldMk cId="2148156898" sldId="2698"/>
        </pc:sldMkLst>
      </pc:sldChg>
      <pc:sldChg chg="add del">
        <pc:chgData name="Johanna Wolff" userId="f72970e1-5cea-4754-81a8-3c2ba40fcc43" providerId="ADAL" clId="{C67CE844-20F5-47EB-B8EB-BD76C1A164CB}" dt="2024-01-12T13:54:05.765" v="1140" actId="47"/>
        <pc:sldMkLst>
          <pc:docMk/>
          <pc:sldMk cId="105537215" sldId="2699"/>
        </pc:sldMkLst>
      </pc:sldChg>
      <pc:sldChg chg="add del">
        <pc:chgData name="Johanna Wolff" userId="f72970e1-5cea-4754-81a8-3c2ba40fcc43" providerId="ADAL" clId="{C67CE844-20F5-47EB-B8EB-BD76C1A164CB}" dt="2024-01-12T13:54:05.765" v="1140" actId="47"/>
        <pc:sldMkLst>
          <pc:docMk/>
          <pc:sldMk cId="107986425" sldId="2700"/>
        </pc:sldMkLst>
      </pc:sldChg>
      <pc:sldChg chg="add del">
        <pc:chgData name="Johanna Wolff" userId="f72970e1-5cea-4754-81a8-3c2ba40fcc43" providerId="ADAL" clId="{C67CE844-20F5-47EB-B8EB-BD76C1A164CB}" dt="2024-01-12T13:54:05.765" v="1140" actId="47"/>
        <pc:sldMkLst>
          <pc:docMk/>
          <pc:sldMk cId="1892551328" sldId="2701"/>
        </pc:sldMkLst>
      </pc:sldChg>
      <pc:sldChg chg="add del">
        <pc:chgData name="Johanna Wolff" userId="f72970e1-5cea-4754-81a8-3c2ba40fcc43" providerId="ADAL" clId="{C67CE844-20F5-47EB-B8EB-BD76C1A164CB}" dt="2024-01-12T13:54:05.765" v="1140" actId="47"/>
        <pc:sldMkLst>
          <pc:docMk/>
          <pc:sldMk cId="3005260722" sldId="2703"/>
        </pc:sldMkLst>
      </pc:sldChg>
      <pc:sldChg chg="add del">
        <pc:chgData name="Johanna Wolff" userId="f72970e1-5cea-4754-81a8-3c2ba40fcc43" providerId="ADAL" clId="{C67CE844-20F5-47EB-B8EB-BD76C1A164CB}" dt="2024-01-12T13:54:05.765" v="1140" actId="47"/>
        <pc:sldMkLst>
          <pc:docMk/>
          <pc:sldMk cId="1564481718" sldId="2705"/>
        </pc:sldMkLst>
      </pc:sldChg>
      <pc:sldChg chg="add del">
        <pc:chgData name="Johanna Wolff" userId="f72970e1-5cea-4754-81a8-3c2ba40fcc43" providerId="ADAL" clId="{C67CE844-20F5-47EB-B8EB-BD76C1A164CB}" dt="2024-01-12T13:54:05.765" v="1140" actId="47"/>
        <pc:sldMkLst>
          <pc:docMk/>
          <pc:sldMk cId="1501838047" sldId="2707"/>
        </pc:sldMkLst>
      </pc:sldChg>
      <pc:sldChg chg="add del">
        <pc:chgData name="Johanna Wolff" userId="f72970e1-5cea-4754-81a8-3c2ba40fcc43" providerId="ADAL" clId="{C67CE844-20F5-47EB-B8EB-BD76C1A164CB}" dt="2024-01-12T13:54:05.765" v="1140" actId="47"/>
        <pc:sldMkLst>
          <pc:docMk/>
          <pc:sldMk cId="3330246425" sldId="2709"/>
        </pc:sldMkLst>
      </pc:sldChg>
      <pc:sldChg chg="add del">
        <pc:chgData name="Johanna Wolff" userId="f72970e1-5cea-4754-81a8-3c2ba40fcc43" providerId="ADAL" clId="{C67CE844-20F5-47EB-B8EB-BD76C1A164CB}" dt="2024-01-12T13:54:05.765" v="1140" actId="47"/>
        <pc:sldMkLst>
          <pc:docMk/>
          <pc:sldMk cId="2021306133" sldId="2711"/>
        </pc:sldMkLst>
      </pc:sldChg>
      <pc:sldChg chg="add del">
        <pc:chgData name="Johanna Wolff" userId="f72970e1-5cea-4754-81a8-3c2ba40fcc43" providerId="ADAL" clId="{C67CE844-20F5-47EB-B8EB-BD76C1A164CB}" dt="2024-01-12T13:54:05.765" v="1140" actId="47"/>
        <pc:sldMkLst>
          <pc:docMk/>
          <pc:sldMk cId="3281132334" sldId="2712"/>
        </pc:sldMkLst>
      </pc:sldChg>
      <pc:sldChg chg="add del">
        <pc:chgData name="Johanna Wolff" userId="f72970e1-5cea-4754-81a8-3c2ba40fcc43" providerId="ADAL" clId="{C67CE844-20F5-47EB-B8EB-BD76C1A164CB}" dt="2024-01-12T13:54:05.765" v="1140" actId="47"/>
        <pc:sldMkLst>
          <pc:docMk/>
          <pc:sldMk cId="3075922403" sldId="2713"/>
        </pc:sldMkLst>
      </pc:sldChg>
      <pc:sldChg chg="add del">
        <pc:chgData name="Johanna Wolff" userId="f72970e1-5cea-4754-81a8-3c2ba40fcc43" providerId="ADAL" clId="{C67CE844-20F5-47EB-B8EB-BD76C1A164CB}" dt="2024-01-12T13:54:05.765" v="1140" actId="47"/>
        <pc:sldMkLst>
          <pc:docMk/>
          <pc:sldMk cId="1018150209" sldId="2714"/>
        </pc:sldMkLst>
      </pc:sldChg>
      <pc:sldChg chg="add del">
        <pc:chgData name="Johanna Wolff" userId="f72970e1-5cea-4754-81a8-3c2ba40fcc43" providerId="ADAL" clId="{C67CE844-20F5-47EB-B8EB-BD76C1A164CB}" dt="2024-01-12T13:54:05.765" v="1140" actId="47"/>
        <pc:sldMkLst>
          <pc:docMk/>
          <pc:sldMk cId="2399626986" sldId="2715"/>
        </pc:sldMkLst>
      </pc:sldChg>
      <pc:sldChg chg="add del">
        <pc:chgData name="Johanna Wolff" userId="f72970e1-5cea-4754-81a8-3c2ba40fcc43" providerId="ADAL" clId="{C67CE844-20F5-47EB-B8EB-BD76C1A164CB}" dt="2024-01-12T13:54:05.765" v="1140" actId="47"/>
        <pc:sldMkLst>
          <pc:docMk/>
          <pc:sldMk cId="3210632203" sldId="2716"/>
        </pc:sldMkLst>
      </pc:sldChg>
      <pc:sldChg chg="add del">
        <pc:chgData name="Johanna Wolff" userId="f72970e1-5cea-4754-81a8-3c2ba40fcc43" providerId="ADAL" clId="{C67CE844-20F5-47EB-B8EB-BD76C1A164CB}" dt="2024-01-12T13:54:05.765" v="1140" actId="47"/>
        <pc:sldMkLst>
          <pc:docMk/>
          <pc:sldMk cId="4284234685" sldId="2717"/>
        </pc:sldMkLst>
      </pc:sldChg>
      <pc:sldChg chg="add del">
        <pc:chgData name="Johanna Wolff" userId="f72970e1-5cea-4754-81a8-3c2ba40fcc43" providerId="ADAL" clId="{C67CE844-20F5-47EB-B8EB-BD76C1A164CB}" dt="2024-01-12T13:54:05.765" v="1140" actId="47"/>
        <pc:sldMkLst>
          <pc:docMk/>
          <pc:sldMk cId="3085204010" sldId="2719"/>
        </pc:sldMkLst>
      </pc:sldChg>
      <pc:sldChg chg="add del">
        <pc:chgData name="Johanna Wolff" userId="f72970e1-5cea-4754-81a8-3c2ba40fcc43" providerId="ADAL" clId="{C67CE844-20F5-47EB-B8EB-BD76C1A164CB}" dt="2024-01-12T13:54:05.765" v="1140" actId="47"/>
        <pc:sldMkLst>
          <pc:docMk/>
          <pc:sldMk cId="2263185472" sldId="2720"/>
        </pc:sldMkLst>
      </pc:sldChg>
      <pc:sldChg chg="add del">
        <pc:chgData name="Johanna Wolff" userId="f72970e1-5cea-4754-81a8-3c2ba40fcc43" providerId="ADAL" clId="{C67CE844-20F5-47EB-B8EB-BD76C1A164CB}" dt="2024-01-12T13:54:05.765" v="1140" actId="47"/>
        <pc:sldMkLst>
          <pc:docMk/>
          <pc:sldMk cId="586700368" sldId="2721"/>
        </pc:sldMkLst>
      </pc:sldChg>
      <pc:sldChg chg="add del">
        <pc:chgData name="Johanna Wolff" userId="f72970e1-5cea-4754-81a8-3c2ba40fcc43" providerId="ADAL" clId="{C67CE844-20F5-47EB-B8EB-BD76C1A164CB}" dt="2024-01-12T13:54:05.765" v="1140" actId="47"/>
        <pc:sldMkLst>
          <pc:docMk/>
          <pc:sldMk cId="2302194875" sldId="2722"/>
        </pc:sldMkLst>
      </pc:sldChg>
      <pc:sldChg chg="add del">
        <pc:chgData name="Johanna Wolff" userId="f72970e1-5cea-4754-81a8-3c2ba40fcc43" providerId="ADAL" clId="{C67CE844-20F5-47EB-B8EB-BD76C1A164CB}" dt="2024-01-12T13:54:05.765" v="1140" actId="47"/>
        <pc:sldMkLst>
          <pc:docMk/>
          <pc:sldMk cId="4290430255" sldId="2723"/>
        </pc:sldMkLst>
      </pc:sldChg>
      <pc:sldChg chg="add del">
        <pc:chgData name="Johanna Wolff" userId="f72970e1-5cea-4754-81a8-3c2ba40fcc43" providerId="ADAL" clId="{C67CE844-20F5-47EB-B8EB-BD76C1A164CB}" dt="2024-01-12T13:54:05.765" v="1140" actId="47"/>
        <pc:sldMkLst>
          <pc:docMk/>
          <pc:sldMk cId="145366818" sldId="2724"/>
        </pc:sldMkLst>
      </pc:sldChg>
      <pc:sldChg chg="add del">
        <pc:chgData name="Johanna Wolff" userId="f72970e1-5cea-4754-81a8-3c2ba40fcc43" providerId="ADAL" clId="{C67CE844-20F5-47EB-B8EB-BD76C1A164CB}" dt="2024-01-12T13:54:05.765" v="1140" actId="47"/>
        <pc:sldMkLst>
          <pc:docMk/>
          <pc:sldMk cId="612572228" sldId="2725"/>
        </pc:sldMkLst>
      </pc:sldChg>
      <pc:sldChg chg="add del">
        <pc:chgData name="Johanna Wolff" userId="f72970e1-5cea-4754-81a8-3c2ba40fcc43" providerId="ADAL" clId="{C67CE844-20F5-47EB-B8EB-BD76C1A164CB}" dt="2024-01-12T13:54:05.765" v="1140" actId="47"/>
        <pc:sldMkLst>
          <pc:docMk/>
          <pc:sldMk cId="20288136" sldId="2726"/>
        </pc:sldMkLst>
      </pc:sldChg>
      <pc:sldChg chg="add del">
        <pc:chgData name="Johanna Wolff" userId="f72970e1-5cea-4754-81a8-3c2ba40fcc43" providerId="ADAL" clId="{C67CE844-20F5-47EB-B8EB-BD76C1A164CB}" dt="2024-01-12T13:54:05.765" v="1140" actId="47"/>
        <pc:sldMkLst>
          <pc:docMk/>
          <pc:sldMk cId="3310074324" sldId="2727"/>
        </pc:sldMkLst>
      </pc:sldChg>
      <pc:sldChg chg="add del">
        <pc:chgData name="Johanna Wolff" userId="f72970e1-5cea-4754-81a8-3c2ba40fcc43" providerId="ADAL" clId="{C67CE844-20F5-47EB-B8EB-BD76C1A164CB}" dt="2024-01-12T13:54:05.765" v="1140" actId="47"/>
        <pc:sldMkLst>
          <pc:docMk/>
          <pc:sldMk cId="4023423491" sldId="2729"/>
        </pc:sldMkLst>
      </pc:sldChg>
      <pc:sldChg chg="add del">
        <pc:chgData name="Johanna Wolff" userId="f72970e1-5cea-4754-81a8-3c2ba40fcc43" providerId="ADAL" clId="{C67CE844-20F5-47EB-B8EB-BD76C1A164CB}" dt="2024-01-12T13:54:05.765" v="1140" actId="47"/>
        <pc:sldMkLst>
          <pc:docMk/>
          <pc:sldMk cId="2594213573" sldId="2730"/>
        </pc:sldMkLst>
      </pc:sldChg>
      <pc:sldChg chg="add del">
        <pc:chgData name="Johanna Wolff" userId="f72970e1-5cea-4754-81a8-3c2ba40fcc43" providerId="ADAL" clId="{C67CE844-20F5-47EB-B8EB-BD76C1A164CB}" dt="2024-01-12T13:54:05.765" v="1140" actId="47"/>
        <pc:sldMkLst>
          <pc:docMk/>
          <pc:sldMk cId="2301999368" sldId="2731"/>
        </pc:sldMkLst>
      </pc:sldChg>
      <pc:sldChg chg="add del">
        <pc:chgData name="Johanna Wolff" userId="f72970e1-5cea-4754-81a8-3c2ba40fcc43" providerId="ADAL" clId="{C67CE844-20F5-47EB-B8EB-BD76C1A164CB}" dt="2024-01-12T13:54:05.765" v="1140" actId="47"/>
        <pc:sldMkLst>
          <pc:docMk/>
          <pc:sldMk cId="125519728" sldId="2732"/>
        </pc:sldMkLst>
      </pc:sldChg>
      <pc:sldChg chg="add del">
        <pc:chgData name="Johanna Wolff" userId="f72970e1-5cea-4754-81a8-3c2ba40fcc43" providerId="ADAL" clId="{C67CE844-20F5-47EB-B8EB-BD76C1A164CB}" dt="2024-01-12T13:54:05.765" v="1140" actId="47"/>
        <pc:sldMkLst>
          <pc:docMk/>
          <pc:sldMk cId="2438887977" sldId="2733"/>
        </pc:sldMkLst>
      </pc:sldChg>
      <pc:sldChg chg="add del">
        <pc:chgData name="Johanna Wolff" userId="f72970e1-5cea-4754-81a8-3c2ba40fcc43" providerId="ADAL" clId="{C67CE844-20F5-47EB-B8EB-BD76C1A164CB}" dt="2024-01-12T13:54:05.765" v="1140" actId="47"/>
        <pc:sldMkLst>
          <pc:docMk/>
          <pc:sldMk cId="2061481636" sldId="2734"/>
        </pc:sldMkLst>
      </pc:sldChg>
      <pc:sldChg chg="add del">
        <pc:chgData name="Johanna Wolff" userId="f72970e1-5cea-4754-81a8-3c2ba40fcc43" providerId="ADAL" clId="{C67CE844-20F5-47EB-B8EB-BD76C1A164CB}" dt="2024-01-12T13:54:05.765" v="1140" actId="47"/>
        <pc:sldMkLst>
          <pc:docMk/>
          <pc:sldMk cId="552654152" sldId="2735"/>
        </pc:sldMkLst>
      </pc:sldChg>
      <pc:sldChg chg="add del">
        <pc:chgData name="Johanna Wolff" userId="f72970e1-5cea-4754-81a8-3c2ba40fcc43" providerId="ADAL" clId="{C67CE844-20F5-47EB-B8EB-BD76C1A164CB}" dt="2024-01-12T13:54:05.765" v="1140" actId="47"/>
        <pc:sldMkLst>
          <pc:docMk/>
          <pc:sldMk cId="3624673429" sldId="2736"/>
        </pc:sldMkLst>
      </pc:sldChg>
      <pc:sldChg chg="add del">
        <pc:chgData name="Johanna Wolff" userId="f72970e1-5cea-4754-81a8-3c2ba40fcc43" providerId="ADAL" clId="{C67CE844-20F5-47EB-B8EB-BD76C1A164CB}" dt="2024-01-12T13:54:05.765" v="1140" actId="47"/>
        <pc:sldMkLst>
          <pc:docMk/>
          <pc:sldMk cId="1046381447" sldId="2737"/>
        </pc:sldMkLst>
      </pc:sldChg>
      <pc:sldChg chg="add del">
        <pc:chgData name="Johanna Wolff" userId="f72970e1-5cea-4754-81a8-3c2ba40fcc43" providerId="ADAL" clId="{C67CE844-20F5-47EB-B8EB-BD76C1A164CB}" dt="2024-01-12T13:54:05.765" v="1140" actId="47"/>
        <pc:sldMkLst>
          <pc:docMk/>
          <pc:sldMk cId="1851390459" sldId="2738"/>
        </pc:sldMkLst>
      </pc:sldChg>
      <pc:sldChg chg="add del">
        <pc:chgData name="Johanna Wolff" userId="f72970e1-5cea-4754-81a8-3c2ba40fcc43" providerId="ADAL" clId="{C67CE844-20F5-47EB-B8EB-BD76C1A164CB}" dt="2024-01-12T13:54:05.765" v="1140" actId="47"/>
        <pc:sldMkLst>
          <pc:docMk/>
          <pc:sldMk cId="1535874376" sldId="2739"/>
        </pc:sldMkLst>
      </pc:sldChg>
      <pc:sldChg chg="add del">
        <pc:chgData name="Johanna Wolff" userId="f72970e1-5cea-4754-81a8-3c2ba40fcc43" providerId="ADAL" clId="{C67CE844-20F5-47EB-B8EB-BD76C1A164CB}" dt="2024-01-12T13:54:05.765" v="1140" actId="47"/>
        <pc:sldMkLst>
          <pc:docMk/>
          <pc:sldMk cId="4216637512" sldId="2740"/>
        </pc:sldMkLst>
      </pc:sldChg>
      <pc:sldChg chg="add del">
        <pc:chgData name="Johanna Wolff" userId="f72970e1-5cea-4754-81a8-3c2ba40fcc43" providerId="ADAL" clId="{C67CE844-20F5-47EB-B8EB-BD76C1A164CB}" dt="2024-01-12T13:54:05.765" v="1140" actId="47"/>
        <pc:sldMkLst>
          <pc:docMk/>
          <pc:sldMk cId="381702063" sldId="2741"/>
        </pc:sldMkLst>
      </pc:sldChg>
      <pc:sldChg chg="add del">
        <pc:chgData name="Johanna Wolff" userId="f72970e1-5cea-4754-81a8-3c2ba40fcc43" providerId="ADAL" clId="{C67CE844-20F5-47EB-B8EB-BD76C1A164CB}" dt="2024-01-12T13:54:05.765" v="1140" actId="47"/>
        <pc:sldMkLst>
          <pc:docMk/>
          <pc:sldMk cId="3908745791" sldId="2742"/>
        </pc:sldMkLst>
      </pc:sldChg>
      <pc:sldChg chg="add del">
        <pc:chgData name="Johanna Wolff" userId="f72970e1-5cea-4754-81a8-3c2ba40fcc43" providerId="ADAL" clId="{C67CE844-20F5-47EB-B8EB-BD76C1A164CB}" dt="2024-01-12T13:54:05.765" v="1140" actId="47"/>
        <pc:sldMkLst>
          <pc:docMk/>
          <pc:sldMk cId="888775044" sldId="27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949F8-F6C9-409B-99FF-76E062EB6E2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ct val="0"/>
              </a:spcBef>
              <a:spcAft>
                <a:spcPct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06DA7071-7CF0-474F-A259-5B1C9046B455}"/>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ct val="0"/>
              </a:spcBef>
              <a:spcAft>
                <a:spcPct val="0"/>
              </a:spcAft>
              <a:defRPr sz="1200">
                <a:latin typeface="+mn-lt"/>
              </a:defRPr>
            </a:lvl1pPr>
          </a:lstStyle>
          <a:p>
            <a:pPr>
              <a:defRPr/>
            </a:pPr>
            <a:fld id="{91F74EF1-BFE3-46CE-970D-AC308567CF17}" type="datetimeFigureOut">
              <a:rPr lang="sv-SE"/>
              <a:pPr>
                <a:defRPr/>
              </a:pPr>
              <a:t>2024-02-21</a:t>
            </a:fld>
            <a:endParaRPr lang="en-US"/>
          </a:p>
        </p:txBody>
      </p:sp>
      <p:sp>
        <p:nvSpPr>
          <p:cNvPr id="4" name="Footer Placeholder 3">
            <a:extLst>
              <a:ext uri="{FF2B5EF4-FFF2-40B4-BE49-F238E27FC236}">
                <a16:creationId xmlns:a16="http://schemas.microsoft.com/office/drawing/2014/main" id="{470AE3FE-3265-41FE-B299-D3977363ADE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F8D13F9A-723D-427D-8122-9B72F96DC90B}"/>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ct val="0"/>
              </a:spcBef>
              <a:spcAft>
                <a:spcPct val="0"/>
              </a:spcAft>
              <a:defRPr sz="1200">
                <a:latin typeface="+mn-lt"/>
              </a:defRPr>
            </a:lvl1pPr>
          </a:lstStyle>
          <a:p>
            <a:pPr>
              <a:defRPr/>
            </a:pPr>
            <a:fld id="{7F174475-2E27-42EE-828C-EAE8705093C6}" type="slidenum">
              <a:rPr/>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360B9538-592B-4FA7-AEBE-949D6852A0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a:latin typeface="+mn-lt"/>
              </a:defRPr>
            </a:lvl1pPr>
          </a:lstStyle>
          <a:p>
            <a:pPr>
              <a:defRPr/>
            </a:pPr>
            <a:endParaRPr lang="sv-SE"/>
          </a:p>
        </p:txBody>
      </p:sp>
      <p:sp>
        <p:nvSpPr>
          <p:cNvPr id="3" name="Platshållare för datum 2">
            <a:extLst>
              <a:ext uri="{FF2B5EF4-FFF2-40B4-BE49-F238E27FC236}">
                <a16:creationId xmlns:a16="http://schemas.microsoft.com/office/drawing/2014/main" id="{5B8ABE39-CA68-4148-8E26-C0BEFCA1478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a:latin typeface="+mn-lt"/>
              </a:defRPr>
            </a:lvl1pPr>
          </a:lstStyle>
          <a:p>
            <a:pPr>
              <a:defRPr/>
            </a:pPr>
            <a:fld id="{EB83B5BC-7404-4EC4-8201-280CC496F642}" type="datetimeFigureOut">
              <a:rPr lang="sv-SE"/>
              <a:pPr>
                <a:defRPr/>
              </a:pPr>
              <a:t>2024-02-21</a:t>
            </a:fld>
            <a:endParaRPr lang="sv-SE"/>
          </a:p>
        </p:txBody>
      </p:sp>
      <p:sp>
        <p:nvSpPr>
          <p:cNvPr id="4" name="Platshållare för bildobjekt 3">
            <a:extLst>
              <a:ext uri="{FF2B5EF4-FFF2-40B4-BE49-F238E27FC236}">
                <a16:creationId xmlns:a16="http://schemas.microsoft.com/office/drawing/2014/main" id="{48999A83-BDA6-4F2F-974A-D986B776ADE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a:extLst>
              <a:ext uri="{FF2B5EF4-FFF2-40B4-BE49-F238E27FC236}">
                <a16:creationId xmlns:a16="http://schemas.microsoft.com/office/drawing/2014/main" id="{ADC7AB38-BAE6-4A8D-8901-091DEAAD1D5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 name="Platshållare för sidfot 5">
            <a:extLst>
              <a:ext uri="{FF2B5EF4-FFF2-40B4-BE49-F238E27FC236}">
                <a16:creationId xmlns:a16="http://schemas.microsoft.com/office/drawing/2014/main" id="{41E6578F-3D3B-4E23-AD6B-5095DA2F70D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a:latin typeface="+mn-lt"/>
              </a:defRPr>
            </a:lvl1pPr>
          </a:lstStyle>
          <a:p>
            <a:pPr>
              <a:defRPr/>
            </a:pPr>
            <a:endParaRPr lang="sv-SE"/>
          </a:p>
        </p:txBody>
      </p:sp>
      <p:sp>
        <p:nvSpPr>
          <p:cNvPr id="7" name="Platshållare för bildnummer 6">
            <a:extLst>
              <a:ext uri="{FF2B5EF4-FFF2-40B4-BE49-F238E27FC236}">
                <a16:creationId xmlns:a16="http://schemas.microsoft.com/office/drawing/2014/main" id="{5F07134A-F711-4FDD-AFEC-6CFB67C51A7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ct val="0"/>
              </a:spcBef>
              <a:spcAft>
                <a:spcPct val="0"/>
              </a:spcAft>
              <a:defRPr sz="1200">
                <a:latin typeface="+mn-lt"/>
              </a:defRPr>
            </a:lvl1pPr>
          </a:lstStyle>
          <a:p>
            <a:pPr>
              <a:defRPr/>
            </a:pPr>
            <a:fld id="{997843BF-3ED9-4919-BA9B-FC3834A89D3F}" type="slidenum">
              <a:rPr lang="sv-SE"/>
              <a:pPr>
                <a:defRPr/>
              </a:pPr>
              <a:t>‹#›</a:t>
            </a:fld>
            <a:endParaRPr lang="sv-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555" algn="l" rtl="0" eaLnBrk="0" fontAlgn="base" hangingPunct="0">
      <a:spcBef>
        <a:spcPct val="30000"/>
      </a:spcBef>
      <a:spcAft>
        <a:spcPct val="0"/>
      </a:spcAft>
      <a:defRPr sz="1600" kern="1200">
        <a:solidFill>
          <a:schemeClr val="tx1"/>
        </a:solidFill>
        <a:latin typeface="+mn-lt"/>
        <a:ea typeface="+mn-ea"/>
        <a:cs typeface="+mn-cs"/>
      </a:defRPr>
    </a:lvl2pPr>
    <a:lvl3pPr marL="1219110" algn="l" rtl="0" eaLnBrk="0" fontAlgn="base" hangingPunct="0">
      <a:spcBef>
        <a:spcPct val="30000"/>
      </a:spcBef>
      <a:spcAft>
        <a:spcPct val="0"/>
      </a:spcAft>
      <a:defRPr sz="1600" kern="1200">
        <a:solidFill>
          <a:schemeClr val="tx1"/>
        </a:solidFill>
        <a:latin typeface="+mn-lt"/>
        <a:ea typeface="+mn-ea"/>
        <a:cs typeface="+mn-cs"/>
      </a:defRPr>
    </a:lvl3pPr>
    <a:lvl4pPr marL="1828664" algn="l" rtl="0" eaLnBrk="0" fontAlgn="base" hangingPunct="0">
      <a:spcBef>
        <a:spcPct val="30000"/>
      </a:spcBef>
      <a:spcAft>
        <a:spcPct val="0"/>
      </a:spcAft>
      <a:defRPr sz="1600" kern="1200">
        <a:solidFill>
          <a:schemeClr val="tx1"/>
        </a:solidFill>
        <a:latin typeface="+mn-lt"/>
        <a:ea typeface="+mn-ea"/>
        <a:cs typeface="+mn-cs"/>
      </a:defRPr>
    </a:lvl4pPr>
    <a:lvl5pPr marL="2438218" algn="l" rtl="0" eaLnBrk="0" fontAlgn="base" hangingPunct="0">
      <a:spcBef>
        <a:spcPct val="30000"/>
      </a:spcBef>
      <a:spcAft>
        <a:spcPct val="0"/>
      </a:spcAft>
      <a:defRPr sz="1600" kern="1200">
        <a:solidFill>
          <a:schemeClr val="tx1"/>
        </a:solidFill>
        <a:latin typeface="+mn-lt"/>
        <a:ea typeface="+mn-ea"/>
        <a:cs typeface="+mn-cs"/>
      </a:defRPr>
    </a:lvl5pPr>
    <a:lvl6pPr marL="3047772" algn="l" defTabSz="1219110" rtl="0" eaLnBrk="1" latinLnBrk="0" hangingPunct="1">
      <a:defRPr sz="1600" kern="1200">
        <a:solidFill>
          <a:schemeClr val="tx1"/>
        </a:solidFill>
        <a:latin typeface="+mn-lt"/>
        <a:ea typeface="+mn-ea"/>
        <a:cs typeface="+mn-cs"/>
      </a:defRPr>
    </a:lvl6pPr>
    <a:lvl7pPr marL="3657327" algn="l" defTabSz="1219110" rtl="0" eaLnBrk="1" latinLnBrk="0" hangingPunct="1">
      <a:defRPr sz="1600" kern="1200">
        <a:solidFill>
          <a:schemeClr val="tx1"/>
        </a:solidFill>
        <a:latin typeface="+mn-lt"/>
        <a:ea typeface="+mn-ea"/>
        <a:cs typeface="+mn-cs"/>
      </a:defRPr>
    </a:lvl7pPr>
    <a:lvl8pPr marL="4266880" algn="l" defTabSz="1219110" rtl="0" eaLnBrk="1" latinLnBrk="0" hangingPunct="1">
      <a:defRPr sz="1600" kern="1200">
        <a:solidFill>
          <a:schemeClr val="tx1"/>
        </a:solidFill>
        <a:latin typeface="+mn-lt"/>
        <a:ea typeface="+mn-ea"/>
        <a:cs typeface="+mn-cs"/>
      </a:defRPr>
    </a:lvl8pPr>
    <a:lvl9pPr marL="4876435" algn="l" defTabSz="121911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Bild på Lotta Folkesson på resa i Kenya 2022. </a:t>
            </a:r>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2</a:t>
            </a:fld>
            <a:endParaRPr lang="sv-SE"/>
          </a:p>
        </p:txBody>
      </p:sp>
    </p:spTree>
    <p:extLst>
      <p:ext uri="{BB962C8B-B14F-4D97-AF65-F5344CB8AC3E}">
        <p14:creationId xmlns:p14="http://schemas.microsoft.com/office/powerpoint/2010/main" val="23490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4</a:t>
            </a:fld>
            <a:endParaRPr lang="sv-SE"/>
          </a:p>
        </p:txBody>
      </p:sp>
    </p:spTree>
    <p:extLst>
      <p:ext uri="{BB962C8B-B14F-4D97-AF65-F5344CB8AC3E}">
        <p14:creationId xmlns:p14="http://schemas.microsoft.com/office/powerpoint/2010/main" val="34829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a:t>We Effect arbetar i fem regioner i världen: I Europa arbetar vi i västra Balkan (</a:t>
            </a:r>
            <a:r>
              <a:rPr lang="sv-SE" b="0" i="0">
                <a:solidFill>
                  <a:srgbClr val="000000"/>
                </a:solidFill>
                <a:effectLst/>
                <a:latin typeface="AvenirLTPro"/>
              </a:rPr>
              <a:t>Balkan, i </a:t>
            </a:r>
            <a:r>
              <a:rPr lang="sv-SE" b="0" i="0" err="1">
                <a:solidFill>
                  <a:srgbClr val="000000"/>
                </a:solidFill>
                <a:effectLst/>
                <a:latin typeface="AvenirLTPro"/>
              </a:rPr>
              <a:t>Nordmakedonien</a:t>
            </a:r>
            <a:r>
              <a:rPr lang="sv-SE" b="0" i="0">
                <a:solidFill>
                  <a:srgbClr val="000000"/>
                </a:solidFill>
                <a:effectLst/>
                <a:latin typeface="AvenirLTPro"/>
              </a:rPr>
              <a:t>, Moldavien, Albanien, Bosnien-Hercegovina och Kosovo)</a:t>
            </a:r>
            <a:r>
              <a:rPr lang="sv-SE" b="0"/>
              <a:t>, Latinamerika (</a:t>
            </a:r>
            <a:r>
              <a:rPr lang="es-ES" b="0" i="0">
                <a:solidFill>
                  <a:srgbClr val="000000"/>
                </a:solidFill>
                <a:effectLst/>
                <a:latin typeface="AvenirLTPro"/>
              </a:rPr>
              <a:t>Guatemala, Colombia, El Salvador, Honduras och Bolivia)</a:t>
            </a:r>
            <a:r>
              <a:rPr lang="sv-SE" b="0"/>
              <a:t>, Södra Afrika (</a:t>
            </a:r>
            <a:r>
              <a:rPr lang="sv-SE" b="0" i="0">
                <a:solidFill>
                  <a:srgbClr val="000000"/>
                </a:solidFill>
                <a:effectLst/>
                <a:latin typeface="AvenirLTPro"/>
              </a:rPr>
              <a:t>Zambia, </a:t>
            </a:r>
            <a:r>
              <a:rPr lang="sv-SE" b="0" i="0" err="1">
                <a:solidFill>
                  <a:srgbClr val="000000"/>
                </a:solidFill>
                <a:effectLst/>
                <a:latin typeface="AvenirLTPro"/>
              </a:rPr>
              <a:t>Zimbawe</a:t>
            </a:r>
            <a:r>
              <a:rPr lang="sv-SE" b="0" i="0">
                <a:solidFill>
                  <a:srgbClr val="000000"/>
                </a:solidFill>
                <a:effectLst/>
                <a:latin typeface="AvenirLTPro"/>
              </a:rPr>
              <a:t>, Malawi och Moçambique), </a:t>
            </a:r>
            <a:r>
              <a:rPr lang="sv-SE" b="0"/>
              <a:t>Asien (</a:t>
            </a:r>
            <a:r>
              <a:rPr lang="sv-SE" b="0" i="0">
                <a:solidFill>
                  <a:srgbClr val="000000"/>
                </a:solidFill>
                <a:effectLst/>
                <a:latin typeface="AvenirLTPro"/>
              </a:rPr>
              <a:t>Filippinerna, Sri Lanka och Palestina) och Östra Afrika (Kenya, Tanzania och Uganda).</a:t>
            </a:r>
          </a:p>
          <a:p>
            <a:endParaRPr lang="sv-SE" b="1" i="0">
              <a:solidFill>
                <a:srgbClr val="000000"/>
              </a:solidFill>
              <a:effectLst/>
              <a:latin typeface="AvenirLTPro"/>
            </a:endParaRPr>
          </a:p>
          <a:p>
            <a:r>
              <a:rPr lang="sv-SE"/>
              <a:t>Ökad jämställdhet: </a:t>
            </a:r>
            <a:r>
              <a:rPr lang="sv-SE" b="0" i="0">
                <a:solidFill>
                  <a:srgbClr val="000000"/>
                </a:solidFill>
                <a:effectLst/>
                <a:latin typeface="SwiftNeueLTPro"/>
              </a:rPr>
              <a:t>Kvinnor är fattigast i världen. Fattigast i pengar, på mat och på rättigheter. Som kvinna löper du 27 procents högre risk att gå hungrig. Stöd till kvinnliga bönder är effektiv fattigdomsbekämpning. </a:t>
            </a:r>
            <a:r>
              <a:rPr lang="sv-SE" b="0" i="0">
                <a:solidFill>
                  <a:srgbClr val="000000"/>
                </a:solidFill>
                <a:effectLst/>
                <a:latin typeface="AvenirLTPro"/>
              </a:rPr>
              <a:t>Om kvinnor får möjlighet att bruka jorden på samma villkor som män skulle skördarna kunna öka så att mellan 100 och 150 miljoner flera människor skulle slippa gå hungriga. När kvinnor får ökat inflytande ger det dessutom vinster för familjerna eftersom mer pengar läggs på mat, sjukvård och utbildning.</a:t>
            </a:r>
            <a:r>
              <a:rPr lang="sv-SE" b="0" i="0">
                <a:solidFill>
                  <a:srgbClr val="000000"/>
                </a:solidFill>
                <a:effectLst/>
                <a:latin typeface="SwiftNeueLTPro"/>
              </a:rPr>
              <a:t> Men de hinder som många kvinnliga jordbrukare möter måste bort. Det handlar om kvinnors rätt till mark, och bördig sådan, det handlar om att få tillgång till jordbruksrådgivning och stöd för att anpassa sitt jordbruk till klimatförändringarna.</a:t>
            </a:r>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5</a:t>
            </a:fld>
            <a:endParaRPr lang="sv-SE"/>
          </a:p>
        </p:txBody>
      </p:sp>
    </p:spTree>
    <p:extLst>
      <p:ext uri="{BB962C8B-B14F-4D97-AF65-F5344CB8AC3E}">
        <p14:creationId xmlns:p14="http://schemas.microsoft.com/office/powerpoint/2010/main" val="186274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0" i="0">
                <a:solidFill>
                  <a:srgbClr val="FFFFFF"/>
                </a:solidFill>
                <a:effectLst/>
                <a:latin typeface="Customfont2"/>
              </a:rPr>
              <a:t>”Genom att </a:t>
            </a:r>
            <a:r>
              <a:rPr lang="sv-SE" b="0" i="0" err="1">
                <a:solidFill>
                  <a:srgbClr val="FFFFFF"/>
                </a:solidFill>
                <a:effectLst/>
                <a:latin typeface="Customfont2"/>
              </a:rPr>
              <a:t>swisha</a:t>
            </a:r>
            <a:r>
              <a:rPr lang="sv-SE" b="0" i="0">
                <a:solidFill>
                  <a:srgbClr val="FFFFFF"/>
                </a:solidFill>
                <a:effectLst/>
                <a:latin typeface="Customfont2"/>
              </a:rPr>
              <a:t> en höna för 40 kr bidrar du till We </a:t>
            </a:r>
            <a:r>
              <a:rPr lang="sv-SE" b="0" i="0" err="1">
                <a:solidFill>
                  <a:srgbClr val="FFFFFF"/>
                </a:solidFill>
                <a:effectLst/>
                <a:latin typeface="Customfont2"/>
              </a:rPr>
              <a:t>Effects</a:t>
            </a:r>
            <a:r>
              <a:rPr lang="sv-SE" b="0" i="0">
                <a:solidFill>
                  <a:srgbClr val="FFFFFF"/>
                </a:solidFill>
                <a:effectLst/>
                <a:latin typeface="Customfont2"/>
              </a:rPr>
              <a:t> långsiktiga arbete för att ingen i världen ska behöva gå hungrig. Hönor ger bönder en inkomst och mat på bordet, när ägg och kycklingar kan säljas. Inte bara idag, utan året runt.”</a:t>
            </a:r>
            <a:endParaRPr lang="sv-SE"/>
          </a:p>
        </p:txBody>
      </p:sp>
      <p:sp>
        <p:nvSpPr>
          <p:cNvPr id="4" name="Slide Number Placeholder 3"/>
          <p:cNvSpPr>
            <a:spLocks noGrp="1"/>
          </p:cNvSpPr>
          <p:nvPr>
            <p:ph type="sldNum" sz="quarter" idx="5"/>
          </p:nvPr>
        </p:nvSpPr>
        <p:spPr/>
        <p:txBody>
          <a:bodyPr/>
          <a:lstStyle/>
          <a:p>
            <a:pPr>
              <a:defRPr/>
            </a:pPr>
            <a:fld id="{997843BF-3ED9-4919-BA9B-FC3834A89D3F}" type="slidenum">
              <a:rPr lang="sv-SE" smtClean="0"/>
              <a:pPr>
                <a:defRPr/>
              </a:pPr>
              <a:t>6</a:t>
            </a:fld>
            <a:endParaRPr lang="sv-SE"/>
          </a:p>
        </p:txBody>
      </p:sp>
    </p:spTree>
    <p:extLst>
      <p:ext uri="{BB962C8B-B14F-4D97-AF65-F5344CB8AC3E}">
        <p14:creationId xmlns:p14="http://schemas.microsoft.com/office/powerpoint/2010/main" val="400825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 purple">
    <p:bg>
      <p:bgPr>
        <a:solidFill>
          <a:srgbClr val="70329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728EE-DC6C-4122-8571-6FE03C2065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88221" y="2628015"/>
            <a:ext cx="6015567" cy="1601972"/>
          </a:xfrm>
          <a:prstGeom prst="rect">
            <a:avLst/>
          </a:prstGeom>
        </p:spPr>
      </p:pic>
    </p:spTree>
    <p:extLst>
      <p:ext uri="{BB962C8B-B14F-4D97-AF65-F5344CB8AC3E}">
        <p14:creationId xmlns:p14="http://schemas.microsoft.com/office/powerpoint/2010/main" val="17047110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 label Faith">
    <p:bg>
      <p:bgPr>
        <a:solidFill>
          <a:srgbClr val="70329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01DA4-A1C9-4881-88D1-33271F7880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A5B09A0-59F1-4BA9-B37B-3A2F31FF531A}"/>
              </a:ext>
            </a:extLst>
          </p:cNvPr>
          <p:cNvSpPr>
            <a:spLocks noGrp="1"/>
          </p:cNvSpPr>
          <p:nvPr>
            <p:ph type="body" sz="quarter" idx="20"/>
          </p:nvPr>
        </p:nvSpPr>
        <p:spPr>
          <a:xfrm>
            <a:off x="1090414" y="4626886"/>
            <a:ext cx="10011177" cy="979069"/>
          </a:xfrm>
          <a:prstGeom prst="rect">
            <a:avLst/>
          </a:prstGeom>
          <a:solidFill>
            <a:schemeClr val="accent1"/>
          </a:solidFill>
        </p:spPr>
        <p:txBody>
          <a:bodyPr wrap="square" lIns="180000" tIns="180000" rIns="180000" bIns="180000">
            <a:spAutoFit/>
          </a:bodyPr>
          <a:lstStyle>
            <a:lvl1pPr marL="0" indent="0" algn="ctr">
              <a:buFontTx/>
              <a:buNone/>
              <a:defRPr sz="4000" b="1" cap="all" baseline="0">
                <a:solidFill>
                  <a:schemeClr val="bg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pic>
        <p:nvPicPr>
          <p:cNvPr id="6" name="Picture 5">
            <a:extLst>
              <a:ext uri="{FF2B5EF4-FFF2-40B4-BE49-F238E27FC236}">
                <a16:creationId xmlns:a16="http://schemas.microsoft.com/office/drawing/2014/main" id="{F37EAC66-0D19-4610-8ADF-A1F189321751}"/>
              </a:ext>
            </a:extLst>
          </p:cNvPr>
          <p:cNvPicPr>
            <a:picLocks noChangeAspect="1"/>
          </p:cNvPicPr>
          <p:nvPr userDrawn="1"/>
        </p:nvPicPr>
        <p:blipFill>
          <a:blip r:embed="rId3"/>
          <a:stretch>
            <a:fillRect/>
          </a:stretch>
        </p:blipFill>
        <p:spPr>
          <a:xfrm>
            <a:off x="8402425" y="490127"/>
            <a:ext cx="3242800" cy="863572"/>
          </a:xfrm>
          <a:prstGeom prst="rect">
            <a:avLst/>
          </a:prstGeom>
        </p:spPr>
      </p:pic>
    </p:spTree>
    <p:extLst>
      <p:ext uri="{BB962C8B-B14F-4D97-AF65-F5344CB8AC3E}">
        <p14:creationId xmlns:p14="http://schemas.microsoft.com/office/powerpoint/2010/main" val="3558836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 purple">
    <p:bg>
      <p:bgPr>
        <a:solidFill>
          <a:srgbClr val="70329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BC01D-04E8-499E-8F3C-91ACD7B1169D}"/>
              </a:ext>
            </a:extLst>
          </p:cNvPr>
          <p:cNvPicPr>
            <a:picLocks noChangeAspect="1"/>
          </p:cNvPicPr>
          <p:nvPr userDrawn="1"/>
        </p:nvPicPr>
        <p:blipFill>
          <a:blip r:embed="rId2"/>
          <a:stretch>
            <a:fillRect/>
          </a:stretch>
        </p:blipFill>
        <p:spPr>
          <a:xfrm>
            <a:off x="10282479" y="6156094"/>
            <a:ext cx="1503126" cy="400289"/>
          </a:xfrm>
          <a:prstGeom prst="rect">
            <a:avLst/>
          </a:prstGeom>
        </p:spPr>
      </p:pic>
      <p:sp>
        <p:nvSpPr>
          <p:cNvPr id="14" name="Text Placeholder 8"/>
          <p:cNvSpPr>
            <a:spLocks noGrp="1"/>
          </p:cNvSpPr>
          <p:nvPr>
            <p:ph type="body" sz="quarter" idx="13"/>
          </p:nvPr>
        </p:nvSpPr>
        <p:spPr>
          <a:xfrm>
            <a:off x="2159500" y="903943"/>
            <a:ext cx="7873000" cy="5050119"/>
          </a:xfrm>
          <a:prstGeom prst="rect">
            <a:avLst/>
          </a:prstGeom>
        </p:spPr>
        <p:txBody>
          <a:bodyPr anchor="ctr" anchorCtr="0">
            <a:noAutofit/>
          </a:bodyPr>
          <a:lstStyle>
            <a:lvl1pPr marL="0" marR="0" indent="0" algn="l" defTabSz="609555" rtl="0" eaLnBrk="1" fontAlgn="auto" latinLnBrk="0" hangingPunct="1">
              <a:lnSpc>
                <a:spcPct val="100000"/>
              </a:lnSpc>
              <a:spcBef>
                <a:spcPct val="20000"/>
              </a:spcBef>
              <a:spcAft>
                <a:spcPct val="0"/>
              </a:spcAft>
              <a:buClrTx/>
              <a:buSzTx/>
              <a:buFont typeface="Arial"/>
              <a:buNone/>
              <a:defRPr lang="sv-SE" sz="3600" b="1" i="0" u="none" strike="noStrike" baseline="0" smtClean="0">
                <a:ln>
                  <a:noFill/>
                </a:ln>
                <a:solidFill>
                  <a:srgbClr val="FFFFFF"/>
                </a:solidFill>
                <a:latin typeface="Arial"/>
                <a:cs typeface="Arial"/>
              </a:defRPr>
            </a:lvl1pPr>
            <a:lvl2pPr marL="609555" indent="-609555">
              <a:spcBef>
                <a:spcPts val="1200"/>
              </a:spcBef>
              <a:buFont typeface="Arial" panose="020B0604020202020204" pitchFamily="34" charset="0"/>
              <a:buChar char="•"/>
              <a:defRPr sz="3733" baseline="0">
                <a:solidFill>
                  <a:srgbClr val="FFFFFF"/>
                </a:solidFill>
              </a:defRPr>
            </a:lvl2pPr>
            <a:lvl3pPr marL="960895" indent="0">
              <a:buNone/>
              <a:defRPr/>
            </a:lvl3pPr>
          </a:lstStyle>
          <a:p>
            <a:pPr lvl="0"/>
            <a:r>
              <a:rPr lang="en-US"/>
              <a:t>Click to edit Master text styles</a:t>
            </a:r>
          </a:p>
        </p:txBody>
      </p:sp>
    </p:spTree>
    <p:extLst>
      <p:ext uri="{BB962C8B-B14F-4D97-AF65-F5344CB8AC3E}">
        <p14:creationId xmlns:p14="http://schemas.microsoft.com/office/powerpoint/2010/main" val="13498782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 green">
    <p:bg>
      <p:bgPr>
        <a:solidFill>
          <a:srgbClr val="00BF99"/>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155896A-D0E9-4A4D-8892-13FB700BDC18}"/>
              </a:ext>
            </a:extLst>
          </p:cNvPr>
          <p:cNvSpPr>
            <a:spLocks noGrp="1"/>
          </p:cNvSpPr>
          <p:nvPr>
            <p:ph type="body" sz="quarter" idx="13"/>
          </p:nvPr>
        </p:nvSpPr>
        <p:spPr>
          <a:xfrm>
            <a:off x="2159500" y="903943"/>
            <a:ext cx="7873000" cy="5050119"/>
          </a:xfrm>
          <a:prstGeom prst="rect">
            <a:avLst/>
          </a:prstGeom>
        </p:spPr>
        <p:txBody>
          <a:bodyPr anchor="ctr" anchorCtr="0">
            <a:noAutofit/>
          </a:bodyPr>
          <a:lstStyle>
            <a:lvl1pPr marL="0" marR="0" indent="0" algn="l" defTabSz="609555" rtl="0" eaLnBrk="1" fontAlgn="auto" latinLnBrk="0" hangingPunct="1">
              <a:lnSpc>
                <a:spcPct val="100000"/>
              </a:lnSpc>
              <a:spcBef>
                <a:spcPct val="20000"/>
              </a:spcBef>
              <a:spcAft>
                <a:spcPct val="0"/>
              </a:spcAft>
              <a:buClrTx/>
              <a:buSzTx/>
              <a:buFont typeface="Arial"/>
              <a:buNone/>
              <a:defRPr lang="sv-SE" sz="3600" b="1" i="0" u="none" strike="noStrike" baseline="0" smtClean="0">
                <a:ln>
                  <a:noFill/>
                </a:ln>
                <a:solidFill>
                  <a:srgbClr val="FFFFFF"/>
                </a:solidFill>
                <a:latin typeface="Arial"/>
                <a:cs typeface="Arial"/>
              </a:defRPr>
            </a:lvl1pPr>
            <a:lvl2pPr marL="609555" indent="-609555">
              <a:spcBef>
                <a:spcPts val="1200"/>
              </a:spcBef>
              <a:buFont typeface="Arial" panose="020B0604020202020204" pitchFamily="34" charset="0"/>
              <a:buChar char="•"/>
              <a:defRPr sz="3733" baseline="0">
                <a:solidFill>
                  <a:srgbClr val="FFFFFF"/>
                </a:solidFill>
              </a:defRPr>
            </a:lvl2pPr>
            <a:lvl3pPr marL="960895" indent="0">
              <a:buNone/>
              <a:defRPr/>
            </a:lvl3pPr>
          </a:lstStyle>
          <a:p>
            <a:pPr lvl="0"/>
            <a:r>
              <a:rPr lang="en-US"/>
              <a:t>Click to edit Master text styles</a:t>
            </a:r>
          </a:p>
        </p:txBody>
      </p:sp>
      <p:pic>
        <p:nvPicPr>
          <p:cNvPr id="5" name="Picture 4">
            <a:extLst>
              <a:ext uri="{FF2B5EF4-FFF2-40B4-BE49-F238E27FC236}">
                <a16:creationId xmlns:a16="http://schemas.microsoft.com/office/drawing/2014/main" id="{BB5FFD57-695D-4E12-BA60-AE91B4018B08}"/>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4916184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 orange">
    <p:bg>
      <p:bgPr>
        <a:solidFill>
          <a:srgbClr val="FF5D05"/>
        </a:solid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6C499AD-A0E4-453C-9101-5ECE2C64A369}"/>
              </a:ext>
            </a:extLst>
          </p:cNvPr>
          <p:cNvSpPr>
            <a:spLocks noGrp="1"/>
          </p:cNvSpPr>
          <p:nvPr>
            <p:ph type="body" sz="quarter" idx="13"/>
          </p:nvPr>
        </p:nvSpPr>
        <p:spPr>
          <a:xfrm>
            <a:off x="2159500" y="903943"/>
            <a:ext cx="7873000" cy="5050119"/>
          </a:xfrm>
          <a:prstGeom prst="rect">
            <a:avLst/>
          </a:prstGeom>
        </p:spPr>
        <p:txBody>
          <a:bodyPr anchor="ctr" anchorCtr="0">
            <a:noAutofit/>
          </a:bodyPr>
          <a:lstStyle>
            <a:lvl1pPr marL="0" marR="0" indent="0" algn="l" defTabSz="609555" rtl="0" eaLnBrk="1" fontAlgn="auto" latinLnBrk="0" hangingPunct="1">
              <a:lnSpc>
                <a:spcPct val="100000"/>
              </a:lnSpc>
              <a:spcBef>
                <a:spcPct val="20000"/>
              </a:spcBef>
              <a:spcAft>
                <a:spcPct val="0"/>
              </a:spcAft>
              <a:buClrTx/>
              <a:buSzTx/>
              <a:buFont typeface="Arial"/>
              <a:buNone/>
              <a:defRPr lang="sv-SE" sz="3600" b="1" i="0" u="none" strike="noStrike" baseline="0" smtClean="0">
                <a:ln>
                  <a:noFill/>
                </a:ln>
                <a:solidFill>
                  <a:srgbClr val="FFFFFF"/>
                </a:solidFill>
                <a:latin typeface="Arial"/>
                <a:cs typeface="Arial"/>
              </a:defRPr>
            </a:lvl1pPr>
            <a:lvl2pPr marL="609555" indent="-609555">
              <a:spcBef>
                <a:spcPts val="1200"/>
              </a:spcBef>
              <a:buFont typeface="Arial" panose="020B0604020202020204" pitchFamily="34" charset="0"/>
              <a:buChar char="•"/>
              <a:defRPr sz="3733" baseline="0">
                <a:solidFill>
                  <a:srgbClr val="FFFFFF"/>
                </a:solidFill>
              </a:defRPr>
            </a:lvl2pPr>
            <a:lvl3pPr marL="960895" indent="0">
              <a:buNone/>
              <a:defRPr/>
            </a:lvl3pPr>
          </a:lstStyle>
          <a:p>
            <a:pPr lvl="0"/>
            <a:r>
              <a:rPr lang="en-US"/>
              <a:t>Click to edit Master text styles</a:t>
            </a:r>
          </a:p>
        </p:txBody>
      </p:sp>
      <p:pic>
        <p:nvPicPr>
          <p:cNvPr id="5" name="Picture 4">
            <a:extLst>
              <a:ext uri="{FF2B5EF4-FFF2-40B4-BE49-F238E27FC236}">
                <a16:creationId xmlns:a16="http://schemas.microsoft.com/office/drawing/2014/main" id="{F34817EC-646C-499A-9E08-DF6DBBD24713}"/>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38890092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 single headline purple">
    <p:bg>
      <p:bgPr>
        <a:solidFill>
          <a:srgbClr val="70329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789517" y="680351"/>
            <a:ext cx="9456040" cy="897468"/>
          </a:xfrm>
          <a:prstGeom prst="rect">
            <a:avLst/>
          </a:prstGeom>
        </p:spPr>
        <p:txBody>
          <a:bodyPr/>
          <a:lstStyle>
            <a:lvl1pPr>
              <a:defRPr sz="3600">
                <a:solidFill>
                  <a:schemeClr val="bg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789520" y="1839385"/>
            <a:ext cx="9455149" cy="4021667"/>
          </a:xfrm>
          <a:prstGeom prst="rect">
            <a:avLst/>
          </a:prstGeom>
        </p:spPr>
        <p:txBody>
          <a:bodyPr/>
          <a:lstStyle>
            <a:lvl1pPr>
              <a:defRPr sz="2800">
                <a:solidFill>
                  <a:schemeClr val="bg1"/>
                </a:solidFill>
              </a:defRPr>
            </a:lvl1pPr>
            <a:lvl2pPr marL="598973" indent="-304776">
              <a:buFont typeface="Symbol" panose="05050102010706020507" pitchFamily="18" charset="2"/>
              <a:buChar char="-"/>
              <a:defRPr sz="2400">
                <a:solidFill>
                  <a:schemeClr val="bg1"/>
                </a:solidFill>
              </a:defRPr>
            </a:lvl2pPr>
            <a:lvl3pPr marL="840254" indent="-241283">
              <a:defRPr sz="2000">
                <a:solidFill>
                  <a:schemeClr val="bg1"/>
                </a:solidFill>
              </a:defRPr>
            </a:lvl3pPr>
            <a:lvl4pPr marL="1401129" indent="0">
              <a:buNone/>
              <a:defRPr/>
            </a:lvl4p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24BD4E6-9C68-4CBA-BA7F-CAB3D6BBAE9F}"/>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29370704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xt + single headline purple">
    <p:bg>
      <p:bgPr>
        <a:solidFill>
          <a:srgbClr val="FF5D0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789517" y="680351"/>
            <a:ext cx="9456040" cy="897468"/>
          </a:xfrm>
          <a:prstGeom prst="rect">
            <a:avLst/>
          </a:prstGeom>
        </p:spPr>
        <p:txBody>
          <a:bodyPr/>
          <a:lstStyle>
            <a:lvl1pPr>
              <a:defRPr sz="4800">
                <a:solidFill>
                  <a:schemeClr val="bg1"/>
                </a:solidFill>
              </a:defRPr>
            </a:lvl1pPr>
          </a:lstStyle>
          <a:p>
            <a:pPr lvl="0"/>
            <a:r>
              <a:rPr lang="en-US"/>
              <a:t>Click to edit Master title style</a:t>
            </a:r>
          </a:p>
        </p:txBody>
      </p:sp>
      <p:pic>
        <p:nvPicPr>
          <p:cNvPr id="5" name="Picture 4">
            <a:extLst>
              <a:ext uri="{FF2B5EF4-FFF2-40B4-BE49-F238E27FC236}">
                <a16:creationId xmlns:a16="http://schemas.microsoft.com/office/drawing/2014/main" id="{B86DFE4F-1D6C-4779-BA3C-0992B54124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82479" y="6159265"/>
            <a:ext cx="1503124" cy="400289"/>
          </a:xfrm>
          <a:prstGeom prst="rect">
            <a:avLst/>
          </a:prstGeom>
        </p:spPr>
      </p:pic>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789520" y="1839385"/>
            <a:ext cx="9455149" cy="4021667"/>
          </a:xfrm>
          <a:prstGeom prst="rect">
            <a:avLst/>
          </a:prstGeom>
        </p:spPr>
        <p:txBody>
          <a:bodyPr/>
          <a:lstStyle>
            <a:lvl1pPr>
              <a:defRPr>
                <a:solidFill>
                  <a:schemeClr val="bg1"/>
                </a:solidFill>
              </a:defRPr>
            </a:lvl1pPr>
            <a:lvl2pPr marL="598973" indent="-304776">
              <a:buFont typeface="Symbol" panose="05050102010706020507" pitchFamily="18" charset="2"/>
              <a:buChar char="-"/>
              <a:defRPr sz="3333">
                <a:solidFill>
                  <a:schemeClr val="bg1"/>
                </a:solidFill>
              </a:defRPr>
            </a:lvl2pPr>
            <a:lvl3pPr marL="840254" indent="-241283">
              <a:defRPr sz="2933">
                <a:solidFill>
                  <a:schemeClr val="bg1"/>
                </a:solidFill>
              </a:defRPr>
            </a:lvl3pPr>
            <a:lvl4pPr marL="1401129"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753252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single headline white">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BC466-1A8A-4139-B07E-EEAEFD45B802}"/>
              </a:ext>
            </a:extLst>
          </p:cNvPr>
          <p:cNvSpPr>
            <a:spLocks noGrp="1"/>
          </p:cNvSpPr>
          <p:nvPr>
            <p:ph type="title"/>
          </p:nvPr>
        </p:nvSpPr>
        <p:spPr>
          <a:xfrm>
            <a:off x="789517" y="680351"/>
            <a:ext cx="9456040" cy="897468"/>
          </a:xfrm>
          <a:prstGeom prst="rect">
            <a:avLst/>
          </a:prstGeom>
        </p:spPr>
        <p:txBody>
          <a:bodyPr/>
          <a:lstStyle>
            <a:lvl1pPr>
              <a:defRPr sz="3600">
                <a:solidFill>
                  <a:schemeClr val="tx1"/>
                </a:solidFill>
              </a:defRPr>
            </a:lvl1pPr>
          </a:lstStyle>
          <a:p>
            <a:pPr lvl="0"/>
            <a:r>
              <a:rPr lang="en-US"/>
              <a:t>Click to edit Master title style</a:t>
            </a:r>
          </a:p>
        </p:txBody>
      </p:sp>
      <p:sp>
        <p:nvSpPr>
          <p:cNvPr id="8" name="Platshållare för text 2">
            <a:extLst>
              <a:ext uri="{FF2B5EF4-FFF2-40B4-BE49-F238E27FC236}">
                <a16:creationId xmlns:a16="http://schemas.microsoft.com/office/drawing/2014/main" id="{1466C79E-6B7D-42FA-AB30-A63A189BF0E6}"/>
              </a:ext>
            </a:extLst>
          </p:cNvPr>
          <p:cNvSpPr>
            <a:spLocks noGrp="1"/>
          </p:cNvSpPr>
          <p:nvPr>
            <p:ph type="body" sz="quarter" idx="17"/>
          </p:nvPr>
        </p:nvSpPr>
        <p:spPr>
          <a:xfrm>
            <a:off x="789520" y="1839385"/>
            <a:ext cx="9455149" cy="4021667"/>
          </a:xfrm>
          <a:prstGeom prst="rect">
            <a:avLst/>
          </a:prstGeom>
        </p:spPr>
        <p:txBody>
          <a:bodyPr/>
          <a:lstStyle>
            <a:lvl1pPr>
              <a:defRPr sz="2800">
                <a:solidFill>
                  <a:schemeClr val="tx1"/>
                </a:solidFill>
              </a:defRPr>
            </a:lvl1pPr>
            <a:lvl2pPr marL="598973" indent="-304776">
              <a:buFont typeface="Symbol" panose="05050102010706020507" pitchFamily="18" charset="2"/>
              <a:buChar char="-"/>
              <a:defRPr sz="2400">
                <a:solidFill>
                  <a:schemeClr val="tx1"/>
                </a:solidFill>
              </a:defRPr>
            </a:lvl2pPr>
            <a:lvl3pPr marL="840254" indent="-241283">
              <a:defRPr sz="2000">
                <a:solidFill>
                  <a:schemeClr val="tx1"/>
                </a:solidFill>
              </a:defRPr>
            </a:lvl3pPr>
            <a:lvl4pPr marL="1401129"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254282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1 image - single row headline">
    <p:spTree>
      <p:nvGrpSpPr>
        <p:cNvPr id="1" name=""/>
        <p:cNvGrpSpPr/>
        <p:nvPr/>
      </p:nvGrpSpPr>
      <p:grpSpPr>
        <a:xfrm>
          <a:off x="0" y="0"/>
          <a:ext cx="0" cy="0"/>
          <a:chOff x="0" y="0"/>
          <a:chExt cx="0" cy="0"/>
        </a:xfrm>
      </p:grpSpPr>
      <p:sp>
        <p:nvSpPr>
          <p:cNvPr id="6" name="Picture Placeholder 11">
            <a:extLst>
              <a:ext uri="{FF2B5EF4-FFF2-40B4-BE49-F238E27FC236}">
                <a16:creationId xmlns:a16="http://schemas.microsoft.com/office/drawing/2014/main" id="{F5303D2D-A1A5-449C-A326-B83D6B90268B}"/>
              </a:ext>
            </a:extLst>
          </p:cNvPr>
          <p:cNvSpPr>
            <a:spLocks noGrp="1" noChangeAspect="1"/>
          </p:cNvSpPr>
          <p:nvPr>
            <p:ph type="pic" sz="quarter" idx="19"/>
          </p:nvPr>
        </p:nvSpPr>
        <p:spPr>
          <a:xfrm>
            <a:off x="6786496" y="1840307"/>
            <a:ext cx="5405504" cy="3604432"/>
          </a:xfrm>
          <a:prstGeom prst="rect">
            <a:avLst/>
          </a:prstGeom>
        </p:spPr>
        <p:txBody>
          <a:bodyPr rtlCol="0" anchor="ctr">
            <a:normAutofit/>
          </a:bodyPr>
          <a:lstStyle>
            <a:lvl1pPr marL="0" indent="0" algn="ctr">
              <a:buNone/>
              <a:defRPr sz="2800" baseline="0">
                <a:solidFill>
                  <a:srgbClr val="2F2B20"/>
                </a:solidFill>
              </a:defRPr>
            </a:lvl1pPr>
          </a:lstStyle>
          <a:p>
            <a:pPr lvl="0"/>
            <a:r>
              <a:rPr lang="en-US" noProof="0"/>
              <a:t>Click icon to add picture</a:t>
            </a:r>
          </a:p>
        </p:txBody>
      </p:sp>
      <p:sp>
        <p:nvSpPr>
          <p:cNvPr id="2" name="Title 1"/>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
        <p:nvSpPr>
          <p:cNvPr id="7" name="Text Placeholder 20"/>
          <p:cNvSpPr>
            <a:spLocks noGrp="1"/>
          </p:cNvSpPr>
          <p:nvPr>
            <p:ph type="body" sz="quarter" idx="18"/>
          </p:nvPr>
        </p:nvSpPr>
        <p:spPr>
          <a:xfrm>
            <a:off x="789517" y="1840307"/>
            <a:ext cx="5680883" cy="3672660"/>
          </a:xfrm>
          <a:prstGeom prst="rect">
            <a:avLst/>
          </a:prstGeom>
        </p:spPr>
        <p:txBody>
          <a:bodyPr>
            <a:noAutofit/>
          </a:bodyPr>
          <a:lstStyle>
            <a:lvl1pPr marL="364042" indent="-364042">
              <a:buFont typeface="Arial" panose="020B0604020202020204" pitchFamily="34" charset="0"/>
              <a:buChar char="•"/>
              <a:defRPr sz="2800" b="0" baseline="0">
                <a:solidFill>
                  <a:srgbClr val="2F2B20"/>
                </a:solidFill>
              </a:defRPr>
            </a:lvl1pPr>
            <a:lvl2pPr marL="777183" indent="-228584">
              <a:buFont typeface="Arial"/>
              <a:buChar char="•"/>
              <a:defRPr sz="3733"/>
            </a:lvl2pPr>
            <a:lvl3pPr marL="1036243" indent="0">
              <a:buFont typeface="Arial"/>
              <a:buNone/>
              <a:defRPr sz="3733"/>
            </a:lvl3pPr>
          </a:lstStyle>
          <a:p>
            <a:pPr lvl="0"/>
            <a:r>
              <a:rPr lang="en-US"/>
              <a:t>Click to edit Master text styles</a:t>
            </a:r>
          </a:p>
        </p:txBody>
      </p:sp>
    </p:spTree>
    <p:extLst>
      <p:ext uri="{BB962C8B-B14F-4D97-AF65-F5344CB8AC3E}">
        <p14:creationId xmlns:p14="http://schemas.microsoft.com/office/powerpoint/2010/main" val="14119137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punktlista, dynamisk faktaruta">
    <p:spTree>
      <p:nvGrpSpPr>
        <p:cNvPr id="1" name=""/>
        <p:cNvGrpSpPr/>
        <p:nvPr/>
      </p:nvGrpSpPr>
      <p:grpSpPr>
        <a:xfrm>
          <a:off x="0" y="0"/>
          <a:ext cx="0" cy="0"/>
          <a:chOff x="0" y="0"/>
          <a:chExt cx="0" cy="0"/>
        </a:xfrm>
      </p:grpSpPr>
      <p:sp>
        <p:nvSpPr>
          <p:cNvPr id="8" name="Text Placeholder 7" descr="Box will resize to fit your text">
            <a:extLst>
              <a:ext uri="{FF2B5EF4-FFF2-40B4-BE49-F238E27FC236}">
                <a16:creationId xmlns:a16="http://schemas.microsoft.com/office/drawing/2014/main" id="{704CAA65-D1D0-421C-8410-F0CFA420D8C5}"/>
              </a:ext>
              <a:ext uri="{C183D7F6-B498-43B3-948B-1728B52AA6E4}">
                <adec:decorative xmlns:adec="http://schemas.microsoft.com/office/drawing/2017/decorative" val="0"/>
              </a:ext>
            </a:extLst>
          </p:cNvPr>
          <p:cNvSpPr>
            <a:spLocks noGrp="1"/>
          </p:cNvSpPr>
          <p:nvPr>
            <p:ph type="body" sz="quarter" idx="20"/>
          </p:nvPr>
        </p:nvSpPr>
        <p:spPr>
          <a:xfrm>
            <a:off x="7298100" y="2164733"/>
            <a:ext cx="4085389" cy="576293"/>
          </a:xfrm>
          <a:prstGeom prst="rect">
            <a:avLst/>
          </a:prstGeom>
          <a:solidFill>
            <a:schemeClr val="accent3"/>
          </a:solidFill>
        </p:spPr>
        <p:txBody>
          <a:bodyPr lIns="144000" tIns="72000" rIns="144000" bIns="72000">
            <a:spAutoFit/>
          </a:bodyPr>
          <a:lstStyle>
            <a:lvl1pPr marL="0" indent="0" algn="l">
              <a:buFontTx/>
              <a:buNone/>
              <a:defRPr sz="2800">
                <a:solidFill>
                  <a:schemeClr val="bg1"/>
                </a:solidFill>
                <a:latin typeface="+mn-lt"/>
              </a:defRPr>
            </a:lvl1pPr>
            <a:lvl2pPr marL="457167" indent="0">
              <a:buNone/>
              <a:defRPr/>
            </a:lvl2pPr>
            <a:lvl3pPr marL="914332" indent="0">
              <a:buNone/>
              <a:defRPr/>
            </a:lvl3pPr>
          </a:lstStyle>
          <a:p>
            <a:pPr lvl="0"/>
            <a:r>
              <a:rPr lang="en-US"/>
              <a:t>Click to edit Master text styles</a:t>
            </a:r>
          </a:p>
        </p:txBody>
      </p:sp>
      <p:sp>
        <p:nvSpPr>
          <p:cNvPr id="9" name="Text Placeholder 20">
            <a:extLst>
              <a:ext uri="{FF2B5EF4-FFF2-40B4-BE49-F238E27FC236}">
                <a16:creationId xmlns:a16="http://schemas.microsoft.com/office/drawing/2014/main" id="{BB31EB05-CD64-4B51-9041-4A2072639D33}"/>
              </a:ext>
            </a:extLst>
          </p:cNvPr>
          <p:cNvSpPr>
            <a:spLocks noGrp="1"/>
          </p:cNvSpPr>
          <p:nvPr>
            <p:ph type="body" sz="quarter" idx="18"/>
          </p:nvPr>
        </p:nvSpPr>
        <p:spPr>
          <a:xfrm>
            <a:off x="789517" y="1840307"/>
            <a:ext cx="5680883" cy="3672660"/>
          </a:xfrm>
          <a:prstGeom prst="rect">
            <a:avLst/>
          </a:prstGeom>
        </p:spPr>
        <p:txBody>
          <a:bodyPr>
            <a:noAutofit/>
          </a:bodyPr>
          <a:lstStyle>
            <a:lvl1pPr marL="364042" indent="-364042">
              <a:buFont typeface="Arial" panose="020B0604020202020204" pitchFamily="34" charset="0"/>
              <a:buChar char="•"/>
              <a:defRPr sz="2800" b="0" baseline="0">
                <a:solidFill>
                  <a:srgbClr val="2F2B20"/>
                </a:solidFill>
              </a:defRPr>
            </a:lvl1pPr>
            <a:lvl2pPr marL="777183" indent="-228584">
              <a:buFont typeface="Arial"/>
              <a:buChar char="•"/>
              <a:defRPr sz="3733"/>
            </a:lvl2pPr>
            <a:lvl3pPr marL="1036243" indent="0">
              <a:buFont typeface="Arial"/>
              <a:buNone/>
              <a:defRPr sz="3733"/>
            </a:lvl3pPr>
          </a:lstStyle>
          <a:p>
            <a:pPr lvl="0"/>
            <a:r>
              <a:rPr lang="en-US"/>
              <a:t>Click to edit Master text styles</a:t>
            </a:r>
          </a:p>
        </p:txBody>
      </p:sp>
      <p:sp>
        <p:nvSpPr>
          <p:cNvPr id="10" name="Title 1">
            <a:extLst>
              <a:ext uri="{FF2B5EF4-FFF2-40B4-BE49-F238E27FC236}">
                <a16:creationId xmlns:a16="http://schemas.microsoft.com/office/drawing/2014/main" id="{A57E285B-08E7-4777-A075-F3C91CB99226}"/>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Tree>
    <p:extLst>
      <p:ext uri="{BB962C8B-B14F-4D97-AF65-F5344CB8AC3E}">
        <p14:creationId xmlns:p14="http://schemas.microsoft.com/office/powerpoint/2010/main" val="494442951"/>
      </p:ext>
    </p:extLst>
  </p:cSld>
  <p:clrMapOvr>
    <a:overrideClrMapping bg1="lt1" tx1="dk1" bg2="lt2" tx2="dk2" accent1="accent1" accent2="accent2" accent3="accent3" accent4="accent4" accent5="accent5" accent6="accent6" hlink="hlink" folHlink="folHlink"/>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2 images+captions">
    <p:spTree>
      <p:nvGrpSpPr>
        <p:cNvPr id="1" name=""/>
        <p:cNvGrpSpPr/>
        <p:nvPr/>
      </p:nvGrpSpPr>
      <p:grpSpPr>
        <a:xfrm>
          <a:off x="0" y="0"/>
          <a:ext cx="0" cy="0"/>
          <a:chOff x="0" y="0"/>
          <a:chExt cx="0" cy="0"/>
        </a:xfrm>
      </p:grpSpPr>
      <p:sp>
        <p:nvSpPr>
          <p:cNvPr id="10" name="Platshållare för bild 5"/>
          <p:cNvSpPr>
            <a:spLocks noGrp="1" noChangeAspect="1"/>
          </p:cNvSpPr>
          <p:nvPr>
            <p:ph type="pic" sz="quarter" idx="14"/>
          </p:nvPr>
        </p:nvSpPr>
        <p:spPr>
          <a:xfrm>
            <a:off x="804220" y="1825110"/>
            <a:ext cx="5404104" cy="3590323"/>
          </a:xfrm>
          <a:prstGeom prst="rect">
            <a:avLst/>
          </a:prstGeom>
          <a:solidFill>
            <a:schemeClr val="bg1"/>
          </a:solidFill>
          <a:ln w="139700">
            <a:noFill/>
            <a:miter lim="800000"/>
          </a:ln>
        </p:spPr>
        <p:txBody>
          <a:bodyPr/>
          <a:lstStyle>
            <a:lvl1pPr marL="0" indent="0">
              <a:buNone/>
              <a:defRPr sz="2800">
                <a:latin typeface="+mn-lt"/>
                <a:cs typeface="Helvetica"/>
              </a:defRPr>
            </a:lvl1pPr>
          </a:lstStyle>
          <a:p>
            <a:pPr lvl="0"/>
            <a:r>
              <a:rPr lang="en-US" noProof="0"/>
              <a:t>Click icon to add picture</a:t>
            </a:r>
          </a:p>
        </p:txBody>
      </p:sp>
      <p:sp>
        <p:nvSpPr>
          <p:cNvPr id="9" name="Platshållare för bild 5">
            <a:extLst>
              <a:ext uri="{FF2B5EF4-FFF2-40B4-BE49-F238E27FC236}">
                <a16:creationId xmlns:a16="http://schemas.microsoft.com/office/drawing/2014/main" id="{2B2FFB21-2F5A-4D6B-8831-45572793A2AB}"/>
              </a:ext>
            </a:extLst>
          </p:cNvPr>
          <p:cNvSpPr>
            <a:spLocks noGrp="1" noChangeAspect="1"/>
          </p:cNvSpPr>
          <p:nvPr>
            <p:ph type="pic" sz="quarter" idx="19"/>
          </p:nvPr>
        </p:nvSpPr>
        <p:spPr>
          <a:xfrm>
            <a:off x="6403399" y="1825110"/>
            <a:ext cx="5404104" cy="3590323"/>
          </a:xfrm>
          <a:prstGeom prst="rect">
            <a:avLst/>
          </a:prstGeom>
          <a:solidFill>
            <a:schemeClr val="bg1"/>
          </a:solidFill>
          <a:ln w="139700">
            <a:noFill/>
            <a:miter lim="800000"/>
          </a:ln>
        </p:spPr>
        <p:txBody>
          <a:bodyPr/>
          <a:lstStyle>
            <a:lvl1pPr marL="0" indent="0">
              <a:buNone/>
              <a:defRPr sz="2800">
                <a:latin typeface="+mn-lt"/>
                <a:cs typeface="Helvetica"/>
              </a:defRPr>
            </a:lvl1pPr>
          </a:lstStyle>
          <a:p>
            <a:pPr lvl="0"/>
            <a:r>
              <a:rPr lang="en-US" noProof="0"/>
              <a:t>Click icon to add picture</a:t>
            </a:r>
          </a:p>
        </p:txBody>
      </p:sp>
      <p:sp>
        <p:nvSpPr>
          <p:cNvPr id="12" name="Text Placeholder 7">
            <a:extLst>
              <a:ext uri="{FF2B5EF4-FFF2-40B4-BE49-F238E27FC236}">
                <a16:creationId xmlns:a16="http://schemas.microsoft.com/office/drawing/2014/main" id="{96206648-D310-4F01-86A9-E8403848CD35}"/>
              </a:ext>
            </a:extLst>
          </p:cNvPr>
          <p:cNvSpPr>
            <a:spLocks noGrp="1"/>
          </p:cNvSpPr>
          <p:nvPr>
            <p:ph type="body" sz="quarter" idx="21"/>
          </p:nvPr>
        </p:nvSpPr>
        <p:spPr>
          <a:xfrm>
            <a:off x="6548329" y="5131599"/>
            <a:ext cx="3388945" cy="380480"/>
          </a:xfrm>
          <a:prstGeom prst="rect">
            <a:avLst/>
          </a:prstGeom>
          <a:solidFill>
            <a:schemeClr val="accent3"/>
          </a:solidFill>
        </p:spPr>
        <p:txBody>
          <a:bodyPr lIns="108000" tIns="36000" rIns="108000" bIns="36000">
            <a:spAutoFit/>
          </a:bodyPr>
          <a:lstStyle>
            <a:lvl1pPr marL="0" indent="0" algn="l">
              <a:buFontTx/>
              <a:buNone/>
              <a:defRPr sz="2000">
                <a:solidFill>
                  <a:schemeClr val="bg1"/>
                </a:solidFill>
                <a:latin typeface="+mn-lt"/>
              </a:defRPr>
            </a:lvl1pPr>
            <a:lvl2pPr marL="457167" indent="0">
              <a:buNone/>
              <a:defRPr/>
            </a:lvl2pPr>
            <a:lvl3pPr marL="914332" indent="0">
              <a:buNone/>
              <a:defRPr/>
            </a:lvl3pPr>
          </a:lstStyle>
          <a:p>
            <a:pPr lvl="0"/>
            <a:r>
              <a:rPr lang="en-US"/>
              <a:t>Click to edit Master text styles</a:t>
            </a:r>
          </a:p>
        </p:txBody>
      </p:sp>
      <p:sp>
        <p:nvSpPr>
          <p:cNvPr id="15" name="Text Placeholder 7">
            <a:extLst>
              <a:ext uri="{FF2B5EF4-FFF2-40B4-BE49-F238E27FC236}">
                <a16:creationId xmlns:a16="http://schemas.microsoft.com/office/drawing/2014/main" id="{615F6771-0C99-49D4-8B57-1ECE56757E35}"/>
              </a:ext>
            </a:extLst>
          </p:cNvPr>
          <p:cNvSpPr>
            <a:spLocks noGrp="1"/>
          </p:cNvSpPr>
          <p:nvPr>
            <p:ph type="body" sz="quarter" idx="22"/>
          </p:nvPr>
        </p:nvSpPr>
        <p:spPr>
          <a:xfrm>
            <a:off x="979980" y="5131599"/>
            <a:ext cx="3388945" cy="380480"/>
          </a:xfrm>
          <a:prstGeom prst="rect">
            <a:avLst/>
          </a:prstGeom>
          <a:solidFill>
            <a:schemeClr val="accent3"/>
          </a:solidFill>
        </p:spPr>
        <p:txBody>
          <a:bodyPr lIns="108000" tIns="36000" rIns="108000" bIns="36000">
            <a:spAutoFit/>
          </a:bodyPr>
          <a:lstStyle>
            <a:lvl1pPr marL="0" indent="0" algn="l">
              <a:buFontTx/>
              <a:buNone/>
              <a:defRPr sz="2000">
                <a:solidFill>
                  <a:schemeClr val="bg1"/>
                </a:solidFill>
                <a:latin typeface="+mn-lt"/>
              </a:defRPr>
            </a:lvl1pPr>
            <a:lvl2pPr marL="457167" indent="0">
              <a:buNone/>
              <a:defRPr/>
            </a:lvl2pPr>
            <a:lvl3pPr marL="914332" indent="0">
              <a:buNone/>
              <a:defRPr/>
            </a:lvl3pPr>
          </a:lstStyle>
          <a:p>
            <a:pPr lvl="0"/>
            <a:r>
              <a:rPr lang="en-US"/>
              <a:t>Click to edit Master text styles</a:t>
            </a:r>
          </a:p>
        </p:txBody>
      </p:sp>
      <p:sp>
        <p:nvSpPr>
          <p:cNvPr id="16" name="Title 1">
            <a:extLst>
              <a:ext uri="{FF2B5EF4-FFF2-40B4-BE49-F238E27FC236}">
                <a16:creationId xmlns:a16="http://schemas.microsoft.com/office/drawing/2014/main" id="{7450A29F-4583-4DBF-8CE4-B89AEC678FBE}"/>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Tree>
    <p:extLst>
      <p:ext uri="{BB962C8B-B14F-4D97-AF65-F5344CB8AC3E}">
        <p14:creationId xmlns:p14="http://schemas.microsoft.com/office/powerpoint/2010/main" val="172942207"/>
      </p:ext>
    </p:extLst>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 - ROAS Rural Developm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8161FA-BBF1-46C8-9B45-523F015F25DE}"/>
              </a:ext>
            </a:extLst>
          </p:cNvPr>
          <p:cNvPicPr>
            <a:picLocks noChangeAspect="1"/>
          </p:cNvPicPr>
          <p:nvPr userDrawn="1"/>
        </p:nvPicPr>
        <p:blipFill>
          <a:blip r:embed="rId2">
            <a:extLst>
              <a:ext uri="{28A0092B-C50C-407E-A947-70E740481C1C}">
                <a14:useLocalDpi xmlns:a14="http://schemas.microsoft.com/office/drawing/2010/main"/>
              </a:ext>
            </a:extLst>
          </a:blip>
          <a:srcRect t="15576"/>
          <a:stretch>
            <a:fillRect/>
          </a:stretch>
        </p:blipFill>
        <p:spPr>
          <a:xfrm>
            <a:off x="1" y="0"/>
            <a:ext cx="12186019" cy="6858000"/>
          </a:xfrm>
          <a:prstGeom prst="rect">
            <a:avLst/>
          </a:prstGeom>
        </p:spPr>
      </p:pic>
      <p:sp>
        <p:nvSpPr>
          <p:cNvPr id="6" name="TextBox 5">
            <a:extLst>
              <a:ext uri="{FF2B5EF4-FFF2-40B4-BE49-F238E27FC236}">
                <a16:creationId xmlns:a16="http://schemas.microsoft.com/office/drawing/2014/main" id="{22913B45-FC89-4F40-92FB-7C88AFE53741}"/>
              </a:ext>
            </a:extLst>
          </p:cNvPr>
          <p:cNvSpPr txBox="1"/>
          <p:nvPr userDrawn="1"/>
        </p:nvSpPr>
        <p:spPr>
          <a:xfrm>
            <a:off x="136551" y="6486147"/>
            <a:ext cx="4437888" cy="215444"/>
          </a:xfrm>
          <a:prstGeom prst="rect">
            <a:avLst/>
          </a:prstGeom>
          <a:noFill/>
        </p:spPr>
        <p:txBody>
          <a:bodyPr wrap="square" rtlCol="0">
            <a:spAutoFit/>
          </a:bodyPr>
          <a:lstStyle/>
          <a:p>
            <a:r>
              <a:rPr lang="sv-SE" sz="800" err="1">
                <a:solidFill>
                  <a:schemeClr val="bg1"/>
                </a:solidFill>
                <a:effectLst/>
              </a:rPr>
              <a:t>Anushiya and Matreswaran Vijayaletchumi, Sri Lanka. Photo: Anders Hansson</a:t>
            </a:r>
          </a:p>
        </p:txBody>
      </p:sp>
      <p:pic>
        <p:nvPicPr>
          <p:cNvPr id="3" name="Picture 2">
            <a:extLst>
              <a:ext uri="{FF2B5EF4-FFF2-40B4-BE49-F238E27FC236}">
                <a16:creationId xmlns:a16="http://schemas.microsoft.com/office/drawing/2014/main" id="{238E2DEB-82E1-4ECD-9A58-75F7540995B7}"/>
              </a:ext>
            </a:extLst>
          </p:cNvPr>
          <p:cNvPicPr>
            <a:picLocks noChangeAspect="1"/>
          </p:cNvPicPr>
          <p:nvPr userDrawn="1"/>
        </p:nvPicPr>
        <p:blipFill>
          <a:blip r:embed="rId3"/>
          <a:stretch>
            <a:fillRect/>
          </a:stretch>
        </p:blipFill>
        <p:spPr>
          <a:xfrm>
            <a:off x="3085226" y="2628014"/>
            <a:ext cx="6015567" cy="1601972"/>
          </a:xfrm>
          <a:prstGeom prst="rect">
            <a:avLst/>
          </a:prstGeom>
        </p:spPr>
      </p:pic>
    </p:spTree>
    <p:extLst>
      <p:ext uri="{BB962C8B-B14F-4D97-AF65-F5344CB8AC3E}">
        <p14:creationId xmlns:p14="http://schemas.microsoft.com/office/powerpoint/2010/main" val="6962776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single headline">
    <p:spTree>
      <p:nvGrpSpPr>
        <p:cNvPr id="1" name=""/>
        <p:cNvGrpSpPr/>
        <p:nvPr/>
      </p:nvGrpSpPr>
      <p:grpSpPr>
        <a:xfrm>
          <a:off x="0" y="0"/>
          <a:ext cx="0" cy="0"/>
          <a:chOff x="0" y="0"/>
          <a:chExt cx="0" cy="0"/>
        </a:xfrm>
      </p:grpSpPr>
      <p:sp>
        <p:nvSpPr>
          <p:cNvPr id="4" name="Title 3"/>
          <p:cNvSpPr>
            <a:spLocks noGrp="1"/>
          </p:cNvSpPr>
          <p:nvPr>
            <p:ph type="title"/>
          </p:nvPr>
        </p:nvSpPr>
        <p:spPr>
          <a:xfrm>
            <a:off x="789520" y="680349"/>
            <a:ext cx="9033549" cy="752747"/>
          </a:xfrm>
          <a:prstGeom prst="rect">
            <a:avLst/>
          </a:prstGeom>
        </p:spPr>
        <p:txBody>
          <a:bodyPr/>
          <a:lstStyle>
            <a:lvl1pPr>
              <a:defRPr sz="3600"/>
            </a:lvl1pPr>
          </a:lstStyle>
          <a:p>
            <a:pPr lvl="0"/>
            <a:r>
              <a:rPr lang="en-US"/>
              <a:t>Click to edit Master title style</a:t>
            </a:r>
          </a:p>
        </p:txBody>
      </p:sp>
      <p:sp>
        <p:nvSpPr>
          <p:cNvPr id="3" name="Table Placeholder 2">
            <a:extLst>
              <a:ext uri="{FF2B5EF4-FFF2-40B4-BE49-F238E27FC236}">
                <a16:creationId xmlns:a16="http://schemas.microsoft.com/office/drawing/2014/main" id="{6C3AE6B0-8DF5-4C70-A6E0-8FA50E13B843}"/>
              </a:ext>
            </a:extLst>
          </p:cNvPr>
          <p:cNvSpPr>
            <a:spLocks noGrp="1"/>
          </p:cNvSpPr>
          <p:nvPr>
            <p:ph type="tbl" sz="quarter" idx="10"/>
          </p:nvPr>
        </p:nvSpPr>
        <p:spPr>
          <a:xfrm>
            <a:off x="789517" y="1642533"/>
            <a:ext cx="10488083" cy="4216400"/>
          </a:xfrm>
          <a:prstGeom prst="rect">
            <a:avLst/>
          </a:prstGeom>
        </p:spPr>
        <p:txBody>
          <a:bodyPr/>
          <a:lstStyle>
            <a:lvl1pPr marL="0" indent="0">
              <a:buNone/>
              <a:defRPr sz="2800"/>
            </a:lvl1pPr>
          </a:lstStyle>
          <a:p>
            <a:pPr lvl="0"/>
            <a:r>
              <a:rPr lang="en-US" noProof="0"/>
              <a:t>Click icon to add table</a:t>
            </a:r>
            <a:endParaRPr lang="sv-SE" noProof="0"/>
          </a:p>
        </p:txBody>
      </p:sp>
    </p:spTree>
    <p:extLst>
      <p:ext uri="{BB962C8B-B14F-4D97-AF65-F5344CB8AC3E}">
        <p14:creationId xmlns:p14="http://schemas.microsoft.com/office/powerpoint/2010/main" val="25412700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onths">
    <p:bg>
      <p:bgPr>
        <a:solidFill>
          <a:srgbClr val="7030A0"/>
        </a:solidFill>
        <a:effectLst/>
      </p:bgPr>
    </p:bg>
    <p:spTree>
      <p:nvGrpSpPr>
        <p:cNvPr id="1" name=""/>
        <p:cNvGrpSpPr/>
        <p:nvPr/>
      </p:nvGrpSpPr>
      <p:grpSpPr>
        <a:xfrm>
          <a:off x="0" y="0"/>
          <a:ext cx="0" cy="0"/>
          <a:chOff x="0" y="0"/>
          <a:chExt cx="0" cy="0"/>
        </a:xfrm>
      </p:grpSpPr>
      <p:sp>
        <p:nvSpPr>
          <p:cNvPr id="17" name="Platshållare för text 10">
            <a:extLst>
              <a:ext uri="{FF2B5EF4-FFF2-40B4-BE49-F238E27FC236}">
                <a16:creationId xmlns:a16="http://schemas.microsoft.com/office/drawing/2014/main" id="{7DF1D8AD-B444-42D8-821F-13C2D6834240}"/>
              </a:ext>
            </a:extLst>
          </p:cNvPr>
          <p:cNvSpPr>
            <a:spLocks noGrp="1"/>
          </p:cNvSpPr>
          <p:nvPr>
            <p:ph type="body" sz="quarter" idx="11"/>
          </p:nvPr>
        </p:nvSpPr>
        <p:spPr>
          <a:xfrm>
            <a:off x="806030" y="1976381"/>
            <a:ext cx="10664897" cy="380480"/>
          </a:xfrm>
          <a:prstGeom prst="rect">
            <a:avLst/>
          </a:prstGeom>
          <a:noFill/>
          <a:ln>
            <a:solidFill>
              <a:schemeClr val="bg1"/>
            </a:solidFill>
          </a:ln>
        </p:spPr>
        <p:txBody>
          <a:bodyPr vert="horz" wrap="square" lIns="36000" tIns="36000" rIns="36000" bIns="36000" anchor="ctr" anchorCtr="0">
            <a:spAutoFit/>
          </a:bodyPr>
          <a:lstStyle>
            <a:lvl1pPr marL="0" indent="0" algn="l">
              <a:buNone/>
              <a:defRPr sz="2000" b="0">
                <a:solidFill>
                  <a:schemeClr val="bg1"/>
                </a:solidFill>
                <a:latin typeface="+mn-lt"/>
                <a:cs typeface="Helvetica"/>
              </a:defRPr>
            </a:lvl1pPr>
          </a:lstStyle>
          <a:p>
            <a:pPr lvl="0"/>
            <a:r>
              <a:rPr lang="en-US"/>
              <a:t>Click to edit Master text styles</a:t>
            </a:r>
          </a:p>
        </p:txBody>
      </p:sp>
      <p:sp>
        <p:nvSpPr>
          <p:cNvPr id="18" name="Platshållare för text 10">
            <a:extLst>
              <a:ext uri="{FF2B5EF4-FFF2-40B4-BE49-F238E27FC236}">
                <a16:creationId xmlns:a16="http://schemas.microsoft.com/office/drawing/2014/main" id="{FB9013B7-F2A7-4C72-BBFE-40B127528CFC}"/>
              </a:ext>
            </a:extLst>
          </p:cNvPr>
          <p:cNvSpPr>
            <a:spLocks noGrp="1"/>
          </p:cNvSpPr>
          <p:nvPr>
            <p:ph type="body" sz="quarter" idx="12"/>
          </p:nvPr>
        </p:nvSpPr>
        <p:spPr>
          <a:xfrm>
            <a:off x="806029" y="4607653"/>
            <a:ext cx="4666163" cy="380480"/>
          </a:xfrm>
          <a:prstGeom prst="rect">
            <a:avLst/>
          </a:prstGeom>
          <a:noFill/>
          <a:ln>
            <a:solidFill>
              <a:schemeClr val="bg1"/>
            </a:solidFill>
          </a:ln>
        </p:spPr>
        <p:txBody>
          <a:bodyPr vert="horz" wrap="square" lIns="36000" tIns="36000" rIns="36000" bIns="36000" anchor="t" anchorCtr="0">
            <a:spAutoFit/>
          </a:bodyPr>
          <a:lstStyle>
            <a:lvl1pPr marL="0" indent="0" algn="l">
              <a:buNone/>
              <a:defRPr sz="2000" b="0">
                <a:solidFill>
                  <a:schemeClr val="bg1"/>
                </a:solidFill>
                <a:latin typeface="+mn-lt"/>
                <a:cs typeface="Helvetica"/>
              </a:defRPr>
            </a:lvl1pPr>
          </a:lstStyle>
          <a:p>
            <a:pPr lvl="0"/>
            <a:r>
              <a:rPr lang="en-US"/>
              <a:t>Click to edit Master text styles</a:t>
            </a:r>
          </a:p>
        </p:txBody>
      </p:sp>
      <p:sp>
        <p:nvSpPr>
          <p:cNvPr id="19" name="Platshållare för text 10">
            <a:extLst>
              <a:ext uri="{FF2B5EF4-FFF2-40B4-BE49-F238E27FC236}">
                <a16:creationId xmlns:a16="http://schemas.microsoft.com/office/drawing/2014/main" id="{1A057171-7723-4045-B0A3-9C6D42FA82F5}"/>
              </a:ext>
            </a:extLst>
          </p:cNvPr>
          <p:cNvSpPr>
            <a:spLocks noGrp="1"/>
          </p:cNvSpPr>
          <p:nvPr>
            <p:ph type="body" sz="quarter" idx="13"/>
          </p:nvPr>
        </p:nvSpPr>
        <p:spPr>
          <a:xfrm>
            <a:off x="5602378" y="4607653"/>
            <a:ext cx="5783599" cy="380480"/>
          </a:xfrm>
          <a:prstGeom prst="rect">
            <a:avLst/>
          </a:prstGeom>
          <a:noFill/>
          <a:ln>
            <a:solidFill>
              <a:schemeClr val="bg1"/>
            </a:solidFill>
          </a:ln>
        </p:spPr>
        <p:txBody>
          <a:bodyPr vert="horz" wrap="square" lIns="36000" tIns="36000" rIns="36000" bIns="36000" anchor="t" anchorCtr="0">
            <a:spAutoFit/>
          </a:bodyPr>
          <a:lstStyle>
            <a:lvl1pPr marL="0" indent="0" algn="l">
              <a:buNone/>
              <a:defRPr sz="2000" b="0">
                <a:solidFill>
                  <a:schemeClr val="bg1"/>
                </a:solidFill>
                <a:latin typeface="+mn-lt"/>
                <a:cs typeface="Helvetica"/>
              </a:defRPr>
            </a:lvl1pPr>
          </a:lstStyle>
          <a:p>
            <a:pPr lvl="0"/>
            <a:r>
              <a:rPr lang="en-US"/>
              <a:t>Click to edit Master text styles</a:t>
            </a:r>
          </a:p>
        </p:txBody>
      </p:sp>
      <p:sp>
        <p:nvSpPr>
          <p:cNvPr id="20" name="Platshållare för text 10">
            <a:extLst>
              <a:ext uri="{FF2B5EF4-FFF2-40B4-BE49-F238E27FC236}">
                <a16:creationId xmlns:a16="http://schemas.microsoft.com/office/drawing/2014/main" id="{E24D348B-10AC-45B0-B0DC-ADD741BCF395}"/>
              </a:ext>
            </a:extLst>
          </p:cNvPr>
          <p:cNvSpPr>
            <a:spLocks noGrp="1"/>
          </p:cNvSpPr>
          <p:nvPr>
            <p:ph type="body" sz="quarter" idx="14"/>
          </p:nvPr>
        </p:nvSpPr>
        <p:spPr>
          <a:xfrm>
            <a:off x="3480709" y="2919881"/>
            <a:ext cx="4666163" cy="380480"/>
          </a:xfrm>
          <a:prstGeom prst="rect">
            <a:avLst/>
          </a:prstGeom>
          <a:noFill/>
          <a:ln>
            <a:solidFill>
              <a:schemeClr val="bg1"/>
            </a:solidFill>
          </a:ln>
        </p:spPr>
        <p:txBody>
          <a:bodyPr vert="horz" wrap="square" lIns="36000" tIns="36000" rIns="36000" bIns="36000" anchor="ctr" anchorCtr="0">
            <a:spAutoFit/>
          </a:bodyPr>
          <a:lstStyle>
            <a:lvl1pPr marL="0" indent="0" algn="l">
              <a:buNone/>
              <a:defRPr sz="2000" b="0">
                <a:solidFill>
                  <a:schemeClr val="bg1"/>
                </a:solidFill>
                <a:latin typeface="+mn-lt"/>
                <a:cs typeface="Helvetica"/>
              </a:defRPr>
            </a:lvl1pPr>
          </a:lstStyle>
          <a:p>
            <a:pPr lvl="0"/>
            <a:r>
              <a:rPr lang="en-US"/>
              <a:t>Click to edit Master text styles</a:t>
            </a:r>
          </a:p>
        </p:txBody>
      </p:sp>
      <p:sp>
        <p:nvSpPr>
          <p:cNvPr id="21" name="Title 3">
            <a:extLst>
              <a:ext uri="{FF2B5EF4-FFF2-40B4-BE49-F238E27FC236}">
                <a16:creationId xmlns:a16="http://schemas.microsoft.com/office/drawing/2014/main" id="{91434A34-1D50-45BE-A79E-DB97EBAEF127}"/>
              </a:ext>
            </a:extLst>
          </p:cNvPr>
          <p:cNvSpPr>
            <a:spLocks noGrp="1"/>
          </p:cNvSpPr>
          <p:nvPr>
            <p:ph type="title"/>
          </p:nvPr>
        </p:nvSpPr>
        <p:spPr>
          <a:xfrm>
            <a:off x="789520" y="680349"/>
            <a:ext cx="9033549" cy="752747"/>
          </a:xfrm>
          <a:prstGeom prst="rect">
            <a:avLst/>
          </a:prstGeom>
        </p:spPr>
        <p:txBody>
          <a:bodyPr/>
          <a:lstStyle>
            <a:lvl1pPr>
              <a:defRPr sz="3600">
                <a:solidFill>
                  <a:schemeClr val="bg1"/>
                </a:solidFill>
              </a:defRPr>
            </a:lvl1pPr>
          </a:lstStyle>
          <a:p>
            <a:pPr lvl="0"/>
            <a:r>
              <a:rPr lang="en-US"/>
              <a:t>Click to edit Master title style</a:t>
            </a:r>
          </a:p>
        </p:txBody>
      </p:sp>
      <p:sp>
        <p:nvSpPr>
          <p:cNvPr id="3" name="Platshållare för text 2">
            <a:extLst>
              <a:ext uri="{FF2B5EF4-FFF2-40B4-BE49-F238E27FC236}">
                <a16:creationId xmlns:a16="http://schemas.microsoft.com/office/drawing/2014/main" id="{E3F56D88-B42A-48D8-9557-DC79EBA3260D}"/>
              </a:ext>
            </a:extLst>
          </p:cNvPr>
          <p:cNvSpPr>
            <a:spLocks noGrp="1"/>
          </p:cNvSpPr>
          <p:nvPr>
            <p:ph type="body" sz="quarter" idx="15" hasCustomPrompt="1"/>
          </p:nvPr>
        </p:nvSpPr>
        <p:spPr>
          <a:xfrm>
            <a:off x="685104" y="3478825"/>
            <a:ext cx="768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jan</a:t>
            </a:r>
          </a:p>
        </p:txBody>
      </p:sp>
      <p:sp>
        <p:nvSpPr>
          <p:cNvPr id="23" name="Platshållare för text 2">
            <a:extLst>
              <a:ext uri="{FF2B5EF4-FFF2-40B4-BE49-F238E27FC236}">
                <a16:creationId xmlns:a16="http://schemas.microsoft.com/office/drawing/2014/main" id="{7FE973C9-5EA3-4B02-A603-385C574356BA}"/>
              </a:ext>
            </a:extLst>
          </p:cNvPr>
          <p:cNvSpPr>
            <a:spLocks noGrp="1"/>
          </p:cNvSpPr>
          <p:nvPr>
            <p:ph type="body" sz="quarter" idx="16" hasCustomPrompt="1"/>
          </p:nvPr>
        </p:nvSpPr>
        <p:spPr>
          <a:xfrm>
            <a:off x="1521360" y="3478825"/>
            <a:ext cx="768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feb</a:t>
            </a:r>
          </a:p>
        </p:txBody>
      </p:sp>
      <p:sp>
        <p:nvSpPr>
          <p:cNvPr id="24" name="Platshållare för text 2">
            <a:extLst>
              <a:ext uri="{FF2B5EF4-FFF2-40B4-BE49-F238E27FC236}">
                <a16:creationId xmlns:a16="http://schemas.microsoft.com/office/drawing/2014/main" id="{43BAA432-C5E0-47AE-8627-557D9416B65E}"/>
              </a:ext>
            </a:extLst>
          </p:cNvPr>
          <p:cNvSpPr>
            <a:spLocks noGrp="1"/>
          </p:cNvSpPr>
          <p:nvPr>
            <p:ph type="body" sz="quarter" idx="17" hasCustomPrompt="1"/>
          </p:nvPr>
        </p:nvSpPr>
        <p:spPr>
          <a:xfrm>
            <a:off x="2357616" y="3478825"/>
            <a:ext cx="912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mar</a:t>
            </a:r>
          </a:p>
        </p:txBody>
      </p:sp>
      <p:sp>
        <p:nvSpPr>
          <p:cNvPr id="25" name="Platshållare för text 2">
            <a:extLst>
              <a:ext uri="{FF2B5EF4-FFF2-40B4-BE49-F238E27FC236}">
                <a16:creationId xmlns:a16="http://schemas.microsoft.com/office/drawing/2014/main" id="{75DDB8F8-E51C-4AF1-A965-655D329E4402}"/>
              </a:ext>
            </a:extLst>
          </p:cNvPr>
          <p:cNvSpPr>
            <a:spLocks noGrp="1"/>
          </p:cNvSpPr>
          <p:nvPr>
            <p:ph type="body" sz="quarter" idx="18" hasCustomPrompt="1"/>
          </p:nvPr>
        </p:nvSpPr>
        <p:spPr>
          <a:xfrm>
            <a:off x="3337872" y="3478825"/>
            <a:ext cx="864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apr</a:t>
            </a:r>
          </a:p>
        </p:txBody>
      </p:sp>
      <p:sp>
        <p:nvSpPr>
          <p:cNvPr id="26" name="Platshållare för text 2">
            <a:extLst>
              <a:ext uri="{FF2B5EF4-FFF2-40B4-BE49-F238E27FC236}">
                <a16:creationId xmlns:a16="http://schemas.microsoft.com/office/drawing/2014/main" id="{FBCAD7DB-E59C-4E70-B829-289293AFFB83}"/>
              </a:ext>
            </a:extLst>
          </p:cNvPr>
          <p:cNvSpPr>
            <a:spLocks noGrp="1"/>
          </p:cNvSpPr>
          <p:nvPr>
            <p:ph type="body" sz="quarter" idx="19" hasCustomPrompt="1"/>
          </p:nvPr>
        </p:nvSpPr>
        <p:spPr>
          <a:xfrm>
            <a:off x="4270128" y="3478825"/>
            <a:ext cx="960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err="1"/>
              <a:t>may</a:t>
            </a:r>
            <a:endParaRPr lang="sv-SE"/>
          </a:p>
        </p:txBody>
      </p:sp>
      <p:sp>
        <p:nvSpPr>
          <p:cNvPr id="27" name="Platshållare för text 2">
            <a:extLst>
              <a:ext uri="{FF2B5EF4-FFF2-40B4-BE49-F238E27FC236}">
                <a16:creationId xmlns:a16="http://schemas.microsoft.com/office/drawing/2014/main" id="{AD6B3803-64C3-4A08-A389-0F0B09572700}"/>
              </a:ext>
            </a:extLst>
          </p:cNvPr>
          <p:cNvSpPr>
            <a:spLocks noGrp="1"/>
          </p:cNvSpPr>
          <p:nvPr>
            <p:ph type="body" sz="quarter" idx="20" hasCustomPrompt="1"/>
          </p:nvPr>
        </p:nvSpPr>
        <p:spPr>
          <a:xfrm>
            <a:off x="5298384" y="3478825"/>
            <a:ext cx="768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jun</a:t>
            </a:r>
          </a:p>
        </p:txBody>
      </p:sp>
      <p:sp>
        <p:nvSpPr>
          <p:cNvPr id="28" name="Platshållare för text 2">
            <a:extLst>
              <a:ext uri="{FF2B5EF4-FFF2-40B4-BE49-F238E27FC236}">
                <a16:creationId xmlns:a16="http://schemas.microsoft.com/office/drawing/2014/main" id="{290A57D0-6A15-44C7-A4D2-F6DFBE1C760E}"/>
              </a:ext>
            </a:extLst>
          </p:cNvPr>
          <p:cNvSpPr>
            <a:spLocks noGrp="1"/>
          </p:cNvSpPr>
          <p:nvPr>
            <p:ph type="body" sz="quarter" idx="21" hasCustomPrompt="1"/>
          </p:nvPr>
        </p:nvSpPr>
        <p:spPr>
          <a:xfrm>
            <a:off x="6134640" y="3478825"/>
            <a:ext cx="768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jul</a:t>
            </a:r>
          </a:p>
        </p:txBody>
      </p:sp>
      <p:sp>
        <p:nvSpPr>
          <p:cNvPr id="29" name="Platshållare för text 2">
            <a:extLst>
              <a:ext uri="{FF2B5EF4-FFF2-40B4-BE49-F238E27FC236}">
                <a16:creationId xmlns:a16="http://schemas.microsoft.com/office/drawing/2014/main" id="{9A79D444-FA4F-4EC3-BBA2-39EBB7ECEA2D}"/>
              </a:ext>
            </a:extLst>
          </p:cNvPr>
          <p:cNvSpPr>
            <a:spLocks noGrp="1"/>
          </p:cNvSpPr>
          <p:nvPr>
            <p:ph type="body" sz="quarter" idx="22" hasCustomPrompt="1"/>
          </p:nvPr>
        </p:nvSpPr>
        <p:spPr>
          <a:xfrm>
            <a:off x="6970896" y="3478825"/>
            <a:ext cx="912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aug</a:t>
            </a:r>
          </a:p>
        </p:txBody>
      </p:sp>
      <p:sp>
        <p:nvSpPr>
          <p:cNvPr id="30" name="Platshållare för text 2">
            <a:extLst>
              <a:ext uri="{FF2B5EF4-FFF2-40B4-BE49-F238E27FC236}">
                <a16:creationId xmlns:a16="http://schemas.microsoft.com/office/drawing/2014/main" id="{93397148-276D-435A-8EB2-E9CDD156C6FD}"/>
              </a:ext>
            </a:extLst>
          </p:cNvPr>
          <p:cNvSpPr>
            <a:spLocks noGrp="1"/>
          </p:cNvSpPr>
          <p:nvPr>
            <p:ph type="body" sz="quarter" idx="23" hasCustomPrompt="1"/>
          </p:nvPr>
        </p:nvSpPr>
        <p:spPr>
          <a:xfrm>
            <a:off x="7951152" y="3478825"/>
            <a:ext cx="864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sep</a:t>
            </a:r>
          </a:p>
        </p:txBody>
      </p:sp>
      <p:sp>
        <p:nvSpPr>
          <p:cNvPr id="31" name="Platshållare för text 2">
            <a:extLst>
              <a:ext uri="{FF2B5EF4-FFF2-40B4-BE49-F238E27FC236}">
                <a16:creationId xmlns:a16="http://schemas.microsoft.com/office/drawing/2014/main" id="{4445E9C8-8FCA-4ED8-A38D-6375FBF0F7F7}"/>
              </a:ext>
            </a:extLst>
          </p:cNvPr>
          <p:cNvSpPr>
            <a:spLocks noGrp="1"/>
          </p:cNvSpPr>
          <p:nvPr>
            <p:ph type="body" sz="quarter" idx="24" hasCustomPrompt="1"/>
          </p:nvPr>
        </p:nvSpPr>
        <p:spPr>
          <a:xfrm>
            <a:off x="8883408" y="3478825"/>
            <a:ext cx="768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err="1"/>
              <a:t>oct</a:t>
            </a:r>
            <a:endParaRPr lang="sv-SE"/>
          </a:p>
        </p:txBody>
      </p:sp>
      <p:sp>
        <p:nvSpPr>
          <p:cNvPr id="32" name="Platshållare för text 2">
            <a:extLst>
              <a:ext uri="{FF2B5EF4-FFF2-40B4-BE49-F238E27FC236}">
                <a16:creationId xmlns:a16="http://schemas.microsoft.com/office/drawing/2014/main" id="{6B8F87B0-EDA5-4B88-BEC7-BD97E14D6750}"/>
              </a:ext>
            </a:extLst>
          </p:cNvPr>
          <p:cNvSpPr>
            <a:spLocks noGrp="1"/>
          </p:cNvSpPr>
          <p:nvPr>
            <p:ph type="body" sz="quarter" idx="25" hasCustomPrompt="1"/>
          </p:nvPr>
        </p:nvSpPr>
        <p:spPr>
          <a:xfrm>
            <a:off x="9719664" y="3478825"/>
            <a:ext cx="864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nov</a:t>
            </a:r>
          </a:p>
        </p:txBody>
      </p:sp>
      <p:sp>
        <p:nvSpPr>
          <p:cNvPr id="33" name="Platshållare för text 2">
            <a:extLst>
              <a:ext uri="{FF2B5EF4-FFF2-40B4-BE49-F238E27FC236}">
                <a16:creationId xmlns:a16="http://schemas.microsoft.com/office/drawing/2014/main" id="{8C05EE98-BD3C-410A-9E45-97CF367BC2FC}"/>
              </a:ext>
            </a:extLst>
          </p:cNvPr>
          <p:cNvSpPr>
            <a:spLocks noGrp="1"/>
          </p:cNvSpPr>
          <p:nvPr>
            <p:ph type="body" sz="quarter" idx="26" hasCustomPrompt="1"/>
          </p:nvPr>
        </p:nvSpPr>
        <p:spPr>
          <a:xfrm>
            <a:off x="10651916" y="3478825"/>
            <a:ext cx="864000" cy="548217"/>
          </a:xfrm>
          <a:prstGeom prst="rect">
            <a:avLst/>
          </a:prstGeom>
        </p:spPr>
        <p:txBody>
          <a:bodyPr/>
          <a:lstStyle>
            <a:lvl1pPr marL="0" indent="0">
              <a:buNone/>
              <a:defRPr sz="2000">
                <a:solidFill>
                  <a:schemeClr val="bg1"/>
                </a:solidFill>
              </a:defRPr>
            </a:lvl1pPr>
            <a:lvl2pPr marL="471983" indent="0">
              <a:buNone/>
              <a:defRPr sz="2933">
                <a:solidFill>
                  <a:schemeClr val="bg1"/>
                </a:solidFill>
              </a:defRPr>
            </a:lvl2pPr>
            <a:lvl3pPr marL="960895" indent="0">
              <a:buNone/>
              <a:defRPr sz="2933">
                <a:solidFill>
                  <a:schemeClr val="bg1"/>
                </a:solidFill>
              </a:defRPr>
            </a:lvl3pPr>
            <a:lvl4pPr marL="1401129" indent="0">
              <a:buNone/>
              <a:defRPr sz="2933">
                <a:solidFill>
                  <a:schemeClr val="bg1"/>
                </a:solidFill>
              </a:defRPr>
            </a:lvl4pPr>
            <a:lvl5pPr marL="1767285" indent="0">
              <a:buNone/>
              <a:defRPr sz="2933">
                <a:solidFill>
                  <a:schemeClr val="bg1"/>
                </a:solidFill>
              </a:defRPr>
            </a:lvl5pPr>
          </a:lstStyle>
          <a:p>
            <a:pPr lvl="0"/>
            <a:r>
              <a:rPr lang="sv-SE"/>
              <a:t>dec</a:t>
            </a:r>
          </a:p>
        </p:txBody>
      </p:sp>
      <p:cxnSp>
        <p:nvCxnSpPr>
          <p:cNvPr id="34" name="Straight Connector 3">
            <a:extLst>
              <a:ext uri="{FF2B5EF4-FFF2-40B4-BE49-F238E27FC236}">
                <a16:creationId xmlns:a16="http://schemas.microsoft.com/office/drawing/2014/main" id="{31BBE212-2C22-49E2-8412-B7BE11179895}"/>
              </a:ext>
            </a:extLst>
          </p:cNvPr>
          <p:cNvCxnSpPr/>
          <p:nvPr userDrawn="1"/>
        </p:nvCxnSpPr>
        <p:spPr>
          <a:xfrm>
            <a:off x="789517" y="4170435"/>
            <a:ext cx="105964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998499"/>
      </p:ext>
    </p:extLst>
  </p:cSld>
  <p:clrMapOvr>
    <a:masterClrMapping/>
  </p:clrMapOvr>
  <p:transition/>
  <p:extLst>
    <p:ext uri="{DCECCB84-F9BA-43D5-87BE-67443E8EF086}">
      <p15:sldGuideLst xmlns:p15="http://schemas.microsoft.com/office/powerpoint/2012/main">
        <p15:guide id="1" orient="horz" pos="2463" userDrawn="1">
          <p15:clr>
            <a:srgbClr val="FBAE40"/>
          </p15:clr>
        </p15:guide>
        <p15:guide id="2" pos="48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lowchart - single headline">
    <p:spTree>
      <p:nvGrpSpPr>
        <p:cNvPr id="1" name=""/>
        <p:cNvGrpSpPr/>
        <p:nvPr/>
      </p:nvGrpSpPr>
      <p:grpSpPr>
        <a:xfrm>
          <a:off x="0" y="0"/>
          <a:ext cx="0" cy="0"/>
          <a:chOff x="0" y="0"/>
          <a:chExt cx="0" cy="0"/>
        </a:xfrm>
      </p:grpSpPr>
      <p:sp>
        <p:nvSpPr>
          <p:cNvPr id="4" name="Title 3"/>
          <p:cNvSpPr>
            <a:spLocks noGrp="1"/>
          </p:cNvSpPr>
          <p:nvPr>
            <p:ph type="title"/>
          </p:nvPr>
        </p:nvSpPr>
        <p:spPr>
          <a:xfrm>
            <a:off x="789520" y="680349"/>
            <a:ext cx="9033549" cy="752747"/>
          </a:xfrm>
          <a:prstGeom prst="rect">
            <a:avLst/>
          </a:prstGeom>
        </p:spPr>
        <p:txBody>
          <a:bodyPr/>
          <a:lstStyle>
            <a:lvl1pPr>
              <a:defRPr sz="3600"/>
            </a:lvl1pPr>
          </a:lstStyle>
          <a:p>
            <a:pPr lvl="0"/>
            <a:r>
              <a:rPr lang="en-US"/>
              <a:t>Click to edit Master title style</a:t>
            </a:r>
          </a:p>
        </p:txBody>
      </p:sp>
      <p:sp>
        <p:nvSpPr>
          <p:cNvPr id="26" name="Text Placeholder 22">
            <a:extLst>
              <a:ext uri="{FF2B5EF4-FFF2-40B4-BE49-F238E27FC236}">
                <a16:creationId xmlns:a16="http://schemas.microsoft.com/office/drawing/2014/main" id="{FA5C0F83-E132-440C-A877-9797A5A5CD7F}"/>
              </a:ext>
            </a:extLst>
          </p:cNvPr>
          <p:cNvSpPr>
            <a:spLocks noGrp="1"/>
          </p:cNvSpPr>
          <p:nvPr>
            <p:ph type="body" sz="quarter" idx="14"/>
          </p:nvPr>
        </p:nvSpPr>
        <p:spPr>
          <a:xfrm>
            <a:off x="7910068" y="2667489"/>
            <a:ext cx="2314336" cy="3381731"/>
          </a:xfrm>
          <a:prstGeom prst="round1Rect">
            <a:avLst/>
          </a:prstGeom>
          <a:solidFill>
            <a:schemeClr val="tx2"/>
          </a:solidFill>
        </p:spPr>
        <p:txBody>
          <a:bodyPr/>
          <a:lstStyle>
            <a:lvl1pPr>
              <a:defRPr lang="en-US" sz="2200"/>
            </a:lvl1pPr>
          </a:lstStyle>
          <a:p>
            <a:pPr marL="241283" lvl="0" indent="-241283"/>
            <a:r>
              <a:rPr lang="en-US"/>
              <a:t>Click to edit Master text styles</a:t>
            </a:r>
          </a:p>
        </p:txBody>
      </p:sp>
      <p:sp>
        <p:nvSpPr>
          <p:cNvPr id="28" name="Text Placeholder 27">
            <a:extLst>
              <a:ext uri="{FF2B5EF4-FFF2-40B4-BE49-F238E27FC236}">
                <a16:creationId xmlns:a16="http://schemas.microsoft.com/office/drawing/2014/main" id="{4BD6CA37-697A-436B-90A0-CE4B7F36F3A4}"/>
              </a:ext>
            </a:extLst>
          </p:cNvPr>
          <p:cNvSpPr>
            <a:spLocks noGrp="1"/>
          </p:cNvSpPr>
          <p:nvPr>
            <p:ph type="body" sz="quarter" idx="15"/>
          </p:nvPr>
        </p:nvSpPr>
        <p:spPr>
          <a:xfrm>
            <a:off x="785156" y="1703859"/>
            <a:ext cx="2769413" cy="916220"/>
          </a:xfrm>
          <a:prstGeom prst="chevron">
            <a:avLst/>
          </a:prstGeom>
          <a:solidFill>
            <a:schemeClr val="accent3"/>
          </a:solidFill>
        </p:spPr>
        <p:txBody>
          <a:bodyPr tIns="36000" bIns="36000" anchor="ctr" anchorCtr="0"/>
          <a:lstStyle>
            <a:lvl1pPr marL="228584" indent="-126991">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Text Placeholder 27">
            <a:extLst>
              <a:ext uri="{FF2B5EF4-FFF2-40B4-BE49-F238E27FC236}">
                <a16:creationId xmlns:a16="http://schemas.microsoft.com/office/drawing/2014/main" id="{77A81BD0-F00C-4FC6-BD4E-18B41A888301}"/>
              </a:ext>
            </a:extLst>
          </p:cNvPr>
          <p:cNvSpPr>
            <a:spLocks noGrp="1"/>
          </p:cNvSpPr>
          <p:nvPr>
            <p:ph type="body" sz="quarter" idx="19"/>
          </p:nvPr>
        </p:nvSpPr>
        <p:spPr>
          <a:xfrm>
            <a:off x="3160128" y="1694863"/>
            <a:ext cx="2769413" cy="916220"/>
          </a:xfrm>
          <a:prstGeom prst="chevron">
            <a:avLst/>
          </a:prstGeom>
          <a:solidFill>
            <a:schemeClr val="accent5"/>
          </a:solidFill>
        </p:spPr>
        <p:txBody>
          <a:bodyPr tIns="36000" bIns="36000" anchor="ctr" anchorCtr="0"/>
          <a:lstStyle>
            <a:lvl1pPr marL="228584" indent="-126991">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7">
            <a:extLst>
              <a:ext uri="{FF2B5EF4-FFF2-40B4-BE49-F238E27FC236}">
                <a16:creationId xmlns:a16="http://schemas.microsoft.com/office/drawing/2014/main" id="{B18A0FD0-6DA8-4771-AB21-1F10A58B861B}"/>
              </a:ext>
            </a:extLst>
          </p:cNvPr>
          <p:cNvSpPr>
            <a:spLocks noGrp="1"/>
          </p:cNvSpPr>
          <p:nvPr>
            <p:ph type="body" sz="quarter" idx="20"/>
          </p:nvPr>
        </p:nvSpPr>
        <p:spPr>
          <a:xfrm>
            <a:off x="5535100" y="1703859"/>
            <a:ext cx="2769413" cy="916220"/>
          </a:xfrm>
          <a:prstGeom prst="chevron">
            <a:avLst/>
          </a:prstGeom>
          <a:solidFill>
            <a:schemeClr val="accent4"/>
          </a:solidFill>
        </p:spPr>
        <p:txBody>
          <a:bodyPr tIns="36000" bIns="36000" anchor="ctr" anchorCtr="0"/>
          <a:lstStyle>
            <a:lvl1pPr marL="228584" indent="-126991">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8" name="Text Placeholder 27">
            <a:extLst>
              <a:ext uri="{FF2B5EF4-FFF2-40B4-BE49-F238E27FC236}">
                <a16:creationId xmlns:a16="http://schemas.microsoft.com/office/drawing/2014/main" id="{12F21543-11FE-4D77-95D8-5294DD338947}"/>
              </a:ext>
            </a:extLst>
          </p:cNvPr>
          <p:cNvSpPr>
            <a:spLocks noGrp="1"/>
          </p:cNvSpPr>
          <p:nvPr>
            <p:ph type="body" sz="quarter" idx="21"/>
          </p:nvPr>
        </p:nvSpPr>
        <p:spPr>
          <a:xfrm>
            <a:off x="7910068" y="1693851"/>
            <a:ext cx="2769413" cy="916220"/>
          </a:xfrm>
          <a:prstGeom prst="chevron">
            <a:avLst/>
          </a:prstGeom>
          <a:solidFill>
            <a:schemeClr val="accent1"/>
          </a:solidFill>
        </p:spPr>
        <p:txBody>
          <a:bodyPr tIns="36000" bIns="36000" anchor="ctr" anchorCtr="0"/>
          <a:lstStyle>
            <a:lvl1pPr marL="228584" indent="-126991">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22">
            <a:extLst>
              <a:ext uri="{FF2B5EF4-FFF2-40B4-BE49-F238E27FC236}">
                <a16:creationId xmlns:a16="http://schemas.microsoft.com/office/drawing/2014/main" id="{EBE50F13-C611-4B4F-97F5-5BA4AF571B73}"/>
              </a:ext>
            </a:extLst>
          </p:cNvPr>
          <p:cNvSpPr>
            <a:spLocks noGrp="1"/>
          </p:cNvSpPr>
          <p:nvPr>
            <p:ph type="body" sz="quarter" idx="22"/>
          </p:nvPr>
        </p:nvSpPr>
        <p:spPr>
          <a:xfrm>
            <a:off x="5530735" y="2659773"/>
            <a:ext cx="2314336" cy="3381731"/>
          </a:xfrm>
          <a:prstGeom prst="round1Rect">
            <a:avLst/>
          </a:prstGeom>
          <a:solidFill>
            <a:schemeClr val="tx2"/>
          </a:solidFill>
        </p:spPr>
        <p:txBody>
          <a:bodyPr/>
          <a:lstStyle>
            <a:lvl1pPr>
              <a:defRPr lang="en-US" sz="2200"/>
            </a:lvl1pPr>
          </a:lstStyle>
          <a:p>
            <a:pPr marL="241283" lvl="0" indent="-241283"/>
            <a:r>
              <a:rPr lang="en-US"/>
              <a:t>Click to edit Master text styles</a:t>
            </a:r>
          </a:p>
        </p:txBody>
      </p:sp>
      <p:sp>
        <p:nvSpPr>
          <p:cNvPr id="21" name="Text Placeholder 22">
            <a:extLst>
              <a:ext uri="{FF2B5EF4-FFF2-40B4-BE49-F238E27FC236}">
                <a16:creationId xmlns:a16="http://schemas.microsoft.com/office/drawing/2014/main" id="{BE9F36F3-2514-4CBE-8FE7-B5B7A9F1E6E8}"/>
              </a:ext>
            </a:extLst>
          </p:cNvPr>
          <p:cNvSpPr>
            <a:spLocks noGrp="1"/>
          </p:cNvSpPr>
          <p:nvPr>
            <p:ph type="body" sz="quarter" idx="23"/>
          </p:nvPr>
        </p:nvSpPr>
        <p:spPr>
          <a:xfrm>
            <a:off x="3151401" y="2667489"/>
            <a:ext cx="2314336" cy="3381731"/>
          </a:xfrm>
          <a:prstGeom prst="round1Rect">
            <a:avLst/>
          </a:prstGeom>
          <a:solidFill>
            <a:schemeClr val="tx2"/>
          </a:solidFill>
        </p:spPr>
        <p:txBody>
          <a:bodyPr/>
          <a:lstStyle>
            <a:lvl1pPr>
              <a:defRPr lang="en-US" sz="2200"/>
            </a:lvl1pPr>
          </a:lstStyle>
          <a:p>
            <a:pPr marL="241283" lvl="0" indent="-241283"/>
            <a:r>
              <a:rPr lang="en-US"/>
              <a:t>Click to edit Master text styles</a:t>
            </a:r>
          </a:p>
        </p:txBody>
      </p:sp>
      <p:sp>
        <p:nvSpPr>
          <p:cNvPr id="22" name="Text Placeholder 22">
            <a:extLst>
              <a:ext uri="{FF2B5EF4-FFF2-40B4-BE49-F238E27FC236}">
                <a16:creationId xmlns:a16="http://schemas.microsoft.com/office/drawing/2014/main" id="{3C5116CF-E467-4DDF-9BC6-F3210ABBED23}"/>
              </a:ext>
            </a:extLst>
          </p:cNvPr>
          <p:cNvSpPr>
            <a:spLocks noGrp="1"/>
          </p:cNvSpPr>
          <p:nvPr>
            <p:ph type="body" sz="quarter" idx="24"/>
          </p:nvPr>
        </p:nvSpPr>
        <p:spPr>
          <a:xfrm>
            <a:off x="779843" y="2667489"/>
            <a:ext cx="2314336" cy="3381731"/>
          </a:xfrm>
          <a:prstGeom prst="round1Rect">
            <a:avLst/>
          </a:prstGeom>
          <a:solidFill>
            <a:schemeClr val="tx2"/>
          </a:solidFill>
        </p:spPr>
        <p:txBody>
          <a:bodyPr/>
          <a:lstStyle>
            <a:lvl1pPr marL="241283" indent="-241283">
              <a:defRPr sz="2200"/>
            </a:lvl1pPr>
          </a:lstStyle>
          <a:p>
            <a:pPr lvl="0"/>
            <a:r>
              <a:rPr lang="en-US"/>
              <a:t>Click to edit Master text styles</a:t>
            </a:r>
          </a:p>
        </p:txBody>
      </p:sp>
    </p:spTree>
    <p:extLst>
      <p:ext uri="{BB962C8B-B14F-4D97-AF65-F5344CB8AC3E}">
        <p14:creationId xmlns:p14="http://schemas.microsoft.com/office/powerpoint/2010/main" val="8848683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2434813" y="359814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2434814" y="5101407"/>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789521" y="4761083"/>
            <a:ext cx="2334681" cy="1157372"/>
          </a:xfrm>
          <a:prstGeom prst="homePlate">
            <a:avLst/>
          </a:prstGeom>
          <a:solidFill>
            <a:schemeClr val="accent3"/>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779502" y="3257823"/>
            <a:ext cx="2334681" cy="1157372"/>
          </a:xfrm>
          <a:prstGeom prst="homePlate">
            <a:avLst/>
          </a:prstGeom>
          <a:solidFill>
            <a:schemeClr val="accent3"/>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2434814" y="2093577"/>
            <a:ext cx="8862481" cy="476726"/>
          </a:xfrm>
          <a:prstGeom prst="round2DiagRect">
            <a:avLst/>
          </a:prstGeom>
          <a:solidFill>
            <a:srgbClr val="FFF3E8"/>
          </a:solidFill>
        </p:spPr>
        <p:txBody>
          <a:bodyPr anchor="ctr" anchorCtr="0">
            <a:spAutoFit/>
          </a:bodyPr>
          <a:lstStyle>
            <a:lvl1pPr>
              <a:defRPr lang="en-US" sz="2200" smtClean="0"/>
            </a:lvl1pPr>
          </a:lstStyle>
          <a:p>
            <a:pPr marL="960895" lvl="0" indent="-237049"/>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789521" y="1754559"/>
            <a:ext cx="2334681" cy="1157372"/>
          </a:xfrm>
          <a:prstGeom prst="homePlate">
            <a:avLst/>
          </a:prstGeom>
          <a:solidFill>
            <a:schemeClr val="accent3"/>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88825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2434813" y="359814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2434814" y="5101407"/>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789521" y="4761083"/>
            <a:ext cx="2334681" cy="1157372"/>
          </a:xfrm>
          <a:prstGeom prst="homePlate">
            <a:avLst/>
          </a:prstGeom>
          <a:solidFill>
            <a:schemeClr val="accent5"/>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779502" y="3257823"/>
            <a:ext cx="2334681" cy="1157372"/>
          </a:xfrm>
          <a:prstGeom prst="homePlate">
            <a:avLst/>
          </a:prstGeom>
          <a:solidFill>
            <a:schemeClr val="accent5"/>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2434814" y="209357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789521" y="1754559"/>
            <a:ext cx="2334681" cy="1157372"/>
          </a:xfrm>
          <a:prstGeom prst="homePlate">
            <a:avLst/>
          </a:prstGeom>
          <a:solidFill>
            <a:schemeClr val="accent5"/>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300859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2434813" y="359814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2434814" y="5101407"/>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789521" y="4761083"/>
            <a:ext cx="2334681" cy="1157372"/>
          </a:xfrm>
          <a:prstGeom prst="homePlate">
            <a:avLst/>
          </a:prstGeom>
          <a:solidFill>
            <a:schemeClr val="accent4"/>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779502" y="3257823"/>
            <a:ext cx="2334681" cy="1157372"/>
          </a:xfrm>
          <a:prstGeom prst="homePlate">
            <a:avLst/>
          </a:prstGeom>
          <a:solidFill>
            <a:schemeClr val="accent4"/>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2434814" y="209357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789521" y="1754559"/>
            <a:ext cx="2334681" cy="1157372"/>
          </a:xfrm>
          <a:prstGeom prst="homePlate">
            <a:avLst/>
          </a:prstGeom>
          <a:solidFill>
            <a:schemeClr val="accent4"/>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632917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Flowchart, details orange">
    <p:spTree>
      <p:nvGrpSpPr>
        <p:cNvPr id="1" name=""/>
        <p:cNvGrpSpPr/>
        <p:nvPr/>
      </p:nvGrpSpPr>
      <p:grpSpPr>
        <a:xfrm>
          <a:off x="0" y="0"/>
          <a:ext cx="0" cy="0"/>
          <a:chOff x="0" y="0"/>
          <a:chExt cx="0" cy="0"/>
        </a:xfrm>
      </p:grpSpPr>
      <p:sp>
        <p:nvSpPr>
          <p:cNvPr id="14" name="Text Placeholder 22">
            <a:extLst>
              <a:ext uri="{FF2B5EF4-FFF2-40B4-BE49-F238E27FC236}">
                <a16:creationId xmlns:a16="http://schemas.microsoft.com/office/drawing/2014/main" id="{3AD6C286-EEA8-453D-BC0E-8628B85707FC}"/>
              </a:ext>
            </a:extLst>
          </p:cNvPr>
          <p:cNvSpPr>
            <a:spLocks noGrp="1"/>
          </p:cNvSpPr>
          <p:nvPr>
            <p:ph type="body" sz="quarter" idx="21"/>
          </p:nvPr>
        </p:nvSpPr>
        <p:spPr>
          <a:xfrm>
            <a:off x="2434813" y="359814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15" name="Text Placeholder 22">
            <a:extLst>
              <a:ext uri="{FF2B5EF4-FFF2-40B4-BE49-F238E27FC236}">
                <a16:creationId xmlns:a16="http://schemas.microsoft.com/office/drawing/2014/main" id="{640C641D-D45A-4414-B7D3-B098D1FD0957}"/>
              </a:ext>
            </a:extLst>
          </p:cNvPr>
          <p:cNvSpPr>
            <a:spLocks noGrp="1"/>
          </p:cNvSpPr>
          <p:nvPr>
            <p:ph type="body" sz="quarter" idx="22"/>
          </p:nvPr>
        </p:nvSpPr>
        <p:spPr>
          <a:xfrm>
            <a:off x="2434814" y="5101407"/>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5" name="Title 1">
            <a:extLst>
              <a:ext uri="{FF2B5EF4-FFF2-40B4-BE49-F238E27FC236}">
                <a16:creationId xmlns:a16="http://schemas.microsoft.com/office/drawing/2014/main" id="{04A468E6-FDBC-4998-83C5-3FAAA48F2ED0}"/>
              </a:ext>
            </a:extLst>
          </p:cNvPr>
          <p:cNvSpPr>
            <a:spLocks noGrp="1"/>
          </p:cNvSpPr>
          <p:nvPr>
            <p:ph type="title"/>
          </p:nvPr>
        </p:nvSpPr>
        <p:spPr>
          <a:xfrm>
            <a:off x="789517" y="680351"/>
            <a:ext cx="9456040" cy="897468"/>
          </a:xfrm>
          <a:prstGeom prst="rect">
            <a:avLst/>
          </a:prstGeom>
        </p:spPr>
        <p:txBody>
          <a:bodyPr/>
          <a:lstStyle>
            <a:lvl1pPr>
              <a:defRPr sz="3600"/>
            </a:lvl1pPr>
          </a:lstStyle>
          <a:p>
            <a:pPr lvl="0"/>
            <a:r>
              <a:rPr lang="en-US"/>
              <a:t>Click to edit Master title style</a:t>
            </a:r>
          </a:p>
        </p:txBody>
      </p:sp>
      <p:sp>
        <p:nvSpPr>
          <p:cNvPr id="8" name="Text Placeholder 27">
            <a:extLst>
              <a:ext uri="{FF2B5EF4-FFF2-40B4-BE49-F238E27FC236}">
                <a16:creationId xmlns:a16="http://schemas.microsoft.com/office/drawing/2014/main" id="{D66C3F04-C265-406C-A2C3-ADAE225A6699}"/>
              </a:ext>
            </a:extLst>
          </p:cNvPr>
          <p:cNvSpPr>
            <a:spLocks noGrp="1"/>
          </p:cNvSpPr>
          <p:nvPr>
            <p:ph type="body" sz="quarter" idx="16"/>
          </p:nvPr>
        </p:nvSpPr>
        <p:spPr>
          <a:xfrm>
            <a:off x="789521" y="4761083"/>
            <a:ext cx="2334681" cy="1157372"/>
          </a:xfrm>
          <a:prstGeom prst="homePlate">
            <a:avLst/>
          </a:prstGeom>
          <a:solidFill>
            <a:srgbClr val="7030A0"/>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 name="Text Placeholder 27">
            <a:extLst>
              <a:ext uri="{FF2B5EF4-FFF2-40B4-BE49-F238E27FC236}">
                <a16:creationId xmlns:a16="http://schemas.microsoft.com/office/drawing/2014/main" id="{71D093A6-4BD3-47DE-B650-D51276E42064}"/>
              </a:ext>
            </a:extLst>
          </p:cNvPr>
          <p:cNvSpPr>
            <a:spLocks noGrp="1"/>
          </p:cNvSpPr>
          <p:nvPr>
            <p:ph type="body" sz="quarter" idx="17"/>
          </p:nvPr>
        </p:nvSpPr>
        <p:spPr>
          <a:xfrm>
            <a:off x="779502" y="3257823"/>
            <a:ext cx="2334681" cy="1157372"/>
          </a:xfrm>
          <a:prstGeom prst="homePlate">
            <a:avLst/>
          </a:prstGeom>
          <a:solidFill>
            <a:srgbClr val="7030A0"/>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ext Placeholder 22">
            <a:extLst>
              <a:ext uri="{FF2B5EF4-FFF2-40B4-BE49-F238E27FC236}">
                <a16:creationId xmlns:a16="http://schemas.microsoft.com/office/drawing/2014/main" id="{1B364A45-AF26-4F59-8D22-909AFD9756B2}"/>
              </a:ext>
            </a:extLst>
          </p:cNvPr>
          <p:cNvSpPr>
            <a:spLocks noGrp="1"/>
          </p:cNvSpPr>
          <p:nvPr>
            <p:ph type="body" sz="quarter" idx="20"/>
          </p:nvPr>
        </p:nvSpPr>
        <p:spPr>
          <a:xfrm>
            <a:off x="2434814" y="2093575"/>
            <a:ext cx="8862481" cy="476726"/>
          </a:xfrm>
          <a:prstGeom prst="round2DiagRect">
            <a:avLst/>
          </a:prstGeom>
          <a:solidFill>
            <a:srgbClr val="FFF3E8"/>
          </a:solidFill>
        </p:spPr>
        <p:txBody>
          <a:bodyPr anchor="ctr" anchorCtr="0">
            <a:spAutoFit/>
          </a:bodyPr>
          <a:lstStyle>
            <a:lvl1pPr marL="960895" indent="-237049">
              <a:defRPr sz="2200"/>
            </a:lvl1pPr>
          </a:lstStyle>
          <a:p>
            <a:pPr lvl="0"/>
            <a:r>
              <a:rPr lang="en-US"/>
              <a:t>Click to edit Master text styles</a:t>
            </a:r>
          </a:p>
        </p:txBody>
      </p:sp>
      <p:sp>
        <p:nvSpPr>
          <p:cNvPr id="7" name="Text Placeholder 27">
            <a:extLst>
              <a:ext uri="{FF2B5EF4-FFF2-40B4-BE49-F238E27FC236}">
                <a16:creationId xmlns:a16="http://schemas.microsoft.com/office/drawing/2014/main" id="{D5DA179C-F666-4916-B0D3-7C566F5B5347}"/>
              </a:ext>
            </a:extLst>
          </p:cNvPr>
          <p:cNvSpPr>
            <a:spLocks noGrp="1"/>
          </p:cNvSpPr>
          <p:nvPr>
            <p:ph type="body" sz="quarter" idx="15"/>
          </p:nvPr>
        </p:nvSpPr>
        <p:spPr>
          <a:xfrm>
            <a:off x="789521" y="1754559"/>
            <a:ext cx="2334681" cy="1157372"/>
          </a:xfrm>
          <a:prstGeom prst="homePlate">
            <a:avLst/>
          </a:prstGeom>
          <a:solidFill>
            <a:srgbClr val="7030A0"/>
          </a:solidFill>
        </p:spPr>
        <p:txBody>
          <a:bodyPr lIns="108000" anchor="ctr" anchorCtr="0"/>
          <a:lstStyle>
            <a:lvl1pPr marL="0" indent="0">
              <a:buNone/>
              <a:defRPr sz="2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7832445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Text+2 landscape pics_purple">
    <p:bg>
      <p:bgPr>
        <a:solidFill>
          <a:srgbClr val="703296"/>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7042652" y="3429003"/>
            <a:ext cx="5145465" cy="3431036"/>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7042651" y="0"/>
            <a:ext cx="5142412" cy="3429000"/>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9" name="Text Placeholder 20">
            <a:extLst>
              <a:ext uri="{FF2B5EF4-FFF2-40B4-BE49-F238E27FC236}">
                <a16:creationId xmlns:a16="http://schemas.microsoft.com/office/drawing/2014/main" id="{461C3B6E-2FBA-42B3-BB0A-BE0A83836489}"/>
              </a:ext>
            </a:extLst>
          </p:cNvPr>
          <p:cNvSpPr>
            <a:spLocks noGrp="1"/>
          </p:cNvSpPr>
          <p:nvPr>
            <p:ph type="body" sz="quarter" idx="16"/>
          </p:nvPr>
        </p:nvSpPr>
        <p:spPr>
          <a:xfrm>
            <a:off x="789520" y="2260937"/>
            <a:ext cx="5306477"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3" name="Title 1">
            <a:extLst>
              <a:ext uri="{FF2B5EF4-FFF2-40B4-BE49-F238E27FC236}">
                <a16:creationId xmlns:a16="http://schemas.microsoft.com/office/drawing/2014/main" id="{D670BE03-BC5F-417C-BDEA-73E100B43E0F}"/>
              </a:ext>
            </a:extLst>
          </p:cNvPr>
          <p:cNvSpPr>
            <a:spLocks noGrp="1"/>
          </p:cNvSpPr>
          <p:nvPr>
            <p:ph type="title"/>
          </p:nvPr>
        </p:nvSpPr>
        <p:spPr>
          <a:xfrm>
            <a:off x="789517" y="680351"/>
            <a:ext cx="5306480"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9327481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Text+2 landscape pics_green">
    <p:bg>
      <p:bgPr>
        <a:solidFill>
          <a:schemeClr val="accent5"/>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7052645" y="3429003"/>
            <a:ext cx="5145465" cy="3431036"/>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7052643" y="0"/>
            <a:ext cx="5142412" cy="3429000"/>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10" name="Text Placeholder 20">
            <a:extLst>
              <a:ext uri="{FF2B5EF4-FFF2-40B4-BE49-F238E27FC236}">
                <a16:creationId xmlns:a16="http://schemas.microsoft.com/office/drawing/2014/main" id="{8A7609CD-A17E-44C8-BC02-B49A0942D772}"/>
              </a:ext>
            </a:extLst>
          </p:cNvPr>
          <p:cNvSpPr>
            <a:spLocks noGrp="1"/>
          </p:cNvSpPr>
          <p:nvPr>
            <p:ph type="body" sz="quarter" idx="16"/>
          </p:nvPr>
        </p:nvSpPr>
        <p:spPr>
          <a:xfrm>
            <a:off x="789520" y="2260937"/>
            <a:ext cx="5306477"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EA3D9552-35B4-45E6-B8D3-8840172259B3}"/>
              </a:ext>
            </a:extLst>
          </p:cNvPr>
          <p:cNvSpPr>
            <a:spLocks noGrp="1"/>
          </p:cNvSpPr>
          <p:nvPr>
            <p:ph type="title"/>
          </p:nvPr>
        </p:nvSpPr>
        <p:spPr>
          <a:xfrm>
            <a:off x="789517" y="680351"/>
            <a:ext cx="5306480"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5988834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Text+2 landscape pics_orange">
    <p:bg>
      <p:bgPr>
        <a:solidFill>
          <a:schemeClr val="accent3"/>
        </a:solidFill>
        <a:effectLst/>
      </p:bgPr>
    </p:bg>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126A3FE-EFBF-47B3-9B11-2DC42914A6F9}"/>
              </a:ext>
            </a:extLst>
          </p:cNvPr>
          <p:cNvSpPr>
            <a:spLocks noGrp="1" noChangeAspect="1"/>
          </p:cNvSpPr>
          <p:nvPr>
            <p:ph type="pic" sz="quarter" idx="19"/>
          </p:nvPr>
        </p:nvSpPr>
        <p:spPr>
          <a:xfrm>
            <a:off x="7042652" y="3429003"/>
            <a:ext cx="5145465" cy="3431036"/>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7042651" y="0"/>
            <a:ext cx="5142412" cy="3429000"/>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10" name="Text Placeholder 20">
            <a:extLst>
              <a:ext uri="{FF2B5EF4-FFF2-40B4-BE49-F238E27FC236}">
                <a16:creationId xmlns:a16="http://schemas.microsoft.com/office/drawing/2014/main" id="{9698BC4A-29D0-465F-B418-D0AD3A409CD3}"/>
              </a:ext>
            </a:extLst>
          </p:cNvPr>
          <p:cNvSpPr>
            <a:spLocks noGrp="1"/>
          </p:cNvSpPr>
          <p:nvPr>
            <p:ph type="body" sz="quarter" idx="16"/>
          </p:nvPr>
        </p:nvSpPr>
        <p:spPr>
          <a:xfrm>
            <a:off x="789520" y="2260937"/>
            <a:ext cx="5306477"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C8E26596-8526-4ADF-BF19-A54DCBCF2669}"/>
              </a:ext>
            </a:extLst>
          </p:cNvPr>
          <p:cNvSpPr>
            <a:spLocks noGrp="1"/>
          </p:cNvSpPr>
          <p:nvPr>
            <p:ph type="title"/>
          </p:nvPr>
        </p:nvSpPr>
        <p:spPr>
          <a:xfrm>
            <a:off x="789517" y="680351"/>
            <a:ext cx="5306480"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5947779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ogo - ROEU Rural Developm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444131-0C41-46EB-8E44-701D9C966C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33F1DF92-EC82-45EA-BFAC-1D3F7F00CB42}"/>
              </a:ext>
            </a:extLst>
          </p:cNvPr>
          <p:cNvSpPr txBox="1"/>
          <p:nvPr userDrawn="1"/>
        </p:nvSpPr>
        <p:spPr>
          <a:xfrm>
            <a:off x="136554" y="6486145"/>
            <a:ext cx="4135527" cy="215444"/>
          </a:xfrm>
          <a:prstGeom prst="rect">
            <a:avLst/>
          </a:prstGeom>
          <a:noFill/>
        </p:spPr>
        <p:txBody>
          <a:bodyPr wrap="square" rtlCol="0">
            <a:spAutoFit/>
          </a:bodyPr>
          <a:lstStyle/>
          <a:p>
            <a:r>
              <a:rPr lang="sv-SE" sz="800" err="1">
                <a:solidFill>
                  <a:schemeClr val="bg1"/>
                </a:solidFill>
                <a:effectLst/>
              </a:rPr>
              <a:t>Samina, Kosovo. Photo: Marcus Lundstedt</a:t>
            </a:r>
          </a:p>
        </p:txBody>
      </p:sp>
      <p:pic>
        <p:nvPicPr>
          <p:cNvPr id="5" name="Picture 4">
            <a:extLst>
              <a:ext uri="{FF2B5EF4-FFF2-40B4-BE49-F238E27FC236}">
                <a16:creationId xmlns:a16="http://schemas.microsoft.com/office/drawing/2014/main" id="{45243E0D-2F4C-4D45-86E6-C68B90971FA3}"/>
              </a:ext>
            </a:extLst>
          </p:cNvPr>
          <p:cNvPicPr>
            <a:picLocks noChangeAspect="1"/>
          </p:cNvPicPr>
          <p:nvPr userDrawn="1"/>
        </p:nvPicPr>
        <p:blipFill>
          <a:blip r:embed="rId3"/>
          <a:stretch>
            <a:fillRect/>
          </a:stretch>
        </p:blipFill>
        <p:spPr>
          <a:xfrm>
            <a:off x="3085226" y="2628014"/>
            <a:ext cx="6015567" cy="1601972"/>
          </a:xfrm>
          <a:prstGeom prst="rect">
            <a:avLst/>
          </a:prstGeom>
        </p:spPr>
      </p:pic>
    </p:spTree>
    <p:extLst>
      <p:ext uri="{BB962C8B-B14F-4D97-AF65-F5344CB8AC3E}">
        <p14:creationId xmlns:p14="http://schemas.microsoft.com/office/powerpoint/2010/main" val="420640736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purple">
    <p:bg>
      <p:bgPr>
        <a:solidFill>
          <a:srgbClr val="703296"/>
        </a:solidFill>
        <a:effectLst/>
      </p:bgPr>
    </p:bg>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2B8E7120-DB7F-421C-AADB-6133DEE46DCB}"/>
              </a:ext>
            </a:extLst>
          </p:cNvPr>
          <p:cNvSpPr>
            <a:spLocks noGrp="1" noChangeAspect="1"/>
          </p:cNvSpPr>
          <p:nvPr>
            <p:ph type="pic" sz="quarter" idx="20"/>
          </p:nvPr>
        </p:nvSpPr>
        <p:spPr>
          <a:xfrm>
            <a:off x="7045703" y="1815429"/>
            <a:ext cx="5142412" cy="3429000"/>
          </a:xfrm>
          <a:prstGeom prst="rect">
            <a:avLst/>
          </a:prstGeom>
        </p:spPr>
        <p:txBody>
          <a:bodyPr rtlCol="0" anchor="ctr">
            <a:normAutofit/>
          </a:bodyPr>
          <a:lstStyle>
            <a:lvl1pPr marL="0" indent="0" algn="ctr">
              <a:buNone/>
              <a:defRPr baseline="0">
                <a:solidFill>
                  <a:schemeClr val="bg1"/>
                </a:solidFill>
              </a:defRPr>
            </a:lvl1pPr>
          </a:lstStyle>
          <a:p>
            <a:pPr lvl="0"/>
            <a:r>
              <a:rPr lang="en-US" noProof="0"/>
              <a:t>Click icon to add picture</a:t>
            </a:r>
          </a:p>
        </p:txBody>
      </p:sp>
      <p:sp>
        <p:nvSpPr>
          <p:cNvPr id="9" name="Text Placeholder 20">
            <a:extLst>
              <a:ext uri="{FF2B5EF4-FFF2-40B4-BE49-F238E27FC236}">
                <a16:creationId xmlns:a16="http://schemas.microsoft.com/office/drawing/2014/main" id="{461C3B6E-2FBA-42B3-BB0A-BE0A83836489}"/>
              </a:ext>
            </a:extLst>
          </p:cNvPr>
          <p:cNvSpPr>
            <a:spLocks noGrp="1"/>
          </p:cNvSpPr>
          <p:nvPr>
            <p:ph type="body" sz="quarter" idx="16"/>
          </p:nvPr>
        </p:nvSpPr>
        <p:spPr>
          <a:xfrm>
            <a:off x="775640" y="1815429"/>
            <a:ext cx="5306477" cy="4293123"/>
          </a:xfrm>
          <a:prstGeom prst="rect">
            <a:avLst/>
          </a:prstGeom>
        </p:spPr>
        <p:txBody>
          <a:bodyPr>
            <a:noAutofit/>
          </a:bodyPr>
          <a:lstStyle>
            <a:lvl1pPr marL="364042" indent="-364042">
              <a:buFont typeface="Arial" panose="020B0604020202020204" pitchFamily="34" charset="0"/>
              <a:buChar char="•"/>
              <a:defRPr sz="3733"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44FAF353-3840-4B29-BFF5-E67454DC8172}"/>
              </a:ext>
            </a:extLst>
          </p:cNvPr>
          <p:cNvSpPr>
            <a:spLocks noGrp="1"/>
          </p:cNvSpPr>
          <p:nvPr>
            <p:ph type="title"/>
          </p:nvPr>
        </p:nvSpPr>
        <p:spPr>
          <a:xfrm>
            <a:off x="789517" y="680351"/>
            <a:ext cx="9456040" cy="897468"/>
          </a:xfrm>
          <a:prstGeom prst="rect">
            <a:avLst/>
          </a:prstGeom>
        </p:spPr>
        <p:txBody>
          <a:bodyPr/>
          <a:lstStyle>
            <a:lvl1pPr>
              <a:defRPr sz="4800">
                <a:solidFill>
                  <a:schemeClr val="bg1"/>
                </a:solidFill>
              </a:defRPr>
            </a:lvl1pPr>
          </a:lstStyle>
          <a:p>
            <a:pPr lvl="0"/>
            <a:r>
              <a:rPr lang="en-US"/>
              <a:t>Click to edit Master title style</a:t>
            </a:r>
          </a:p>
        </p:txBody>
      </p:sp>
      <p:pic>
        <p:nvPicPr>
          <p:cNvPr id="7" name="Picture 6">
            <a:extLst>
              <a:ext uri="{FF2B5EF4-FFF2-40B4-BE49-F238E27FC236}">
                <a16:creationId xmlns:a16="http://schemas.microsoft.com/office/drawing/2014/main" id="{182154B4-B236-404F-AF3F-0AD5C1F9299E}"/>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41116835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green">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B6D87F8-4120-45F3-9498-6282F0F0764E}"/>
              </a:ext>
            </a:extLst>
          </p:cNvPr>
          <p:cNvSpPr>
            <a:spLocks noGrp="1"/>
          </p:cNvSpPr>
          <p:nvPr>
            <p:ph type="title"/>
          </p:nvPr>
        </p:nvSpPr>
        <p:spPr>
          <a:xfrm>
            <a:off x="789517" y="680351"/>
            <a:ext cx="9456040" cy="897468"/>
          </a:xfrm>
          <a:prstGeom prst="rect">
            <a:avLst/>
          </a:prstGeom>
        </p:spPr>
        <p:txBody>
          <a:bodyPr/>
          <a:lstStyle>
            <a:lvl1pPr>
              <a:defRPr sz="4800">
                <a:solidFill>
                  <a:schemeClr val="bg1"/>
                </a:solidFill>
              </a:defRPr>
            </a:lvl1pPr>
          </a:lstStyle>
          <a:p>
            <a:pPr lvl="0"/>
            <a:r>
              <a:rPr lang="en-US"/>
              <a:t>Click to edit Master title style</a:t>
            </a:r>
          </a:p>
        </p:txBody>
      </p:sp>
      <p:sp>
        <p:nvSpPr>
          <p:cNvPr id="16" name="Picture Placeholder 11">
            <a:extLst>
              <a:ext uri="{FF2B5EF4-FFF2-40B4-BE49-F238E27FC236}">
                <a16:creationId xmlns:a16="http://schemas.microsoft.com/office/drawing/2014/main" id="{CD709ADC-1BE5-4859-BA7A-D0AA6EDE963C}"/>
              </a:ext>
            </a:extLst>
          </p:cNvPr>
          <p:cNvSpPr>
            <a:spLocks noGrp="1" noChangeAspect="1"/>
          </p:cNvSpPr>
          <p:nvPr>
            <p:ph type="pic" sz="quarter" idx="20"/>
          </p:nvPr>
        </p:nvSpPr>
        <p:spPr>
          <a:xfrm>
            <a:off x="7045703" y="1815429"/>
            <a:ext cx="5142412" cy="3429000"/>
          </a:xfrm>
          <a:prstGeom prst="rect">
            <a:avLst/>
          </a:prstGeom>
        </p:spPr>
        <p:txBody>
          <a:bodyPr rtlCol="0" anchor="ctr">
            <a:normAutofit/>
          </a:bodyPr>
          <a:lstStyle>
            <a:lvl1pPr marL="0" indent="0" algn="ctr">
              <a:buNone/>
              <a:defRPr baseline="0">
                <a:solidFill>
                  <a:schemeClr val="bg1"/>
                </a:solidFill>
              </a:defRPr>
            </a:lvl1pPr>
          </a:lstStyle>
          <a:p>
            <a:pPr lvl="0"/>
            <a:r>
              <a:rPr lang="en-US" noProof="0"/>
              <a:t>Click icon to add picture</a:t>
            </a:r>
          </a:p>
        </p:txBody>
      </p:sp>
      <p:sp>
        <p:nvSpPr>
          <p:cNvPr id="17" name="Text Placeholder 20">
            <a:extLst>
              <a:ext uri="{FF2B5EF4-FFF2-40B4-BE49-F238E27FC236}">
                <a16:creationId xmlns:a16="http://schemas.microsoft.com/office/drawing/2014/main" id="{108F3D00-176B-415C-A30E-09FAD8266EE2}"/>
              </a:ext>
            </a:extLst>
          </p:cNvPr>
          <p:cNvSpPr>
            <a:spLocks noGrp="1"/>
          </p:cNvSpPr>
          <p:nvPr>
            <p:ph type="body" sz="quarter" idx="16"/>
          </p:nvPr>
        </p:nvSpPr>
        <p:spPr>
          <a:xfrm>
            <a:off x="775640" y="1815429"/>
            <a:ext cx="5306477" cy="4293123"/>
          </a:xfrm>
          <a:prstGeom prst="rect">
            <a:avLst/>
          </a:prstGeom>
        </p:spPr>
        <p:txBody>
          <a:bodyPr>
            <a:noAutofit/>
          </a:bodyPr>
          <a:lstStyle>
            <a:lvl1pPr marL="364042" indent="-364042">
              <a:buFont typeface="Arial" panose="020B0604020202020204" pitchFamily="34" charset="0"/>
              <a:buChar char="•"/>
              <a:defRPr sz="3733"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1F51903-A863-49DE-AB31-FC75643ED4E0}"/>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5966379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ader+Text+landscape pic_orange">
    <p:bg>
      <p:bgPr>
        <a:solidFill>
          <a:schemeClr val="accent3"/>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EDB176D-3E59-42B5-9225-03C1061A184B}"/>
              </a:ext>
            </a:extLst>
          </p:cNvPr>
          <p:cNvSpPr>
            <a:spLocks noGrp="1"/>
          </p:cNvSpPr>
          <p:nvPr>
            <p:ph type="title"/>
          </p:nvPr>
        </p:nvSpPr>
        <p:spPr>
          <a:xfrm>
            <a:off x="789517" y="680351"/>
            <a:ext cx="9456040" cy="897468"/>
          </a:xfrm>
          <a:prstGeom prst="rect">
            <a:avLst/>
          </a:prstGeom>
        </p:spPr>
        <p:txBody>
          <a:bodyPr/>
          <a:lstStyle>
            <a:lvl1pPr>
              <a:defRPr sz="3600">
                <a:solidFill>
                  <a:schemeClr val="bg1"/>
                </a:solidFill>
              </a:defRPr>
            </a:lvl1pPr>
          </a:lstStyle>
          <a:p>
            <a:pPr lvl="0"/>
            <a:r>
              <a:rPr lang="en-US"/>
              <a:t>Click to edit Master title style</a:t>
            </a:r>
          </a:p>
        </p:txBody>
      </p:sp>
      <p:sp>
        <p:nvSpPr>
          <p:cNvPr id="13" name="Picture Placeholder 11">
            <a:extLst>
              <a:ext uri="{FF2B5EF4-FFF2-40B4-BE49-F238E27FC236}">
                <a16:creationId xmlns:a16="http://schemas.microsoft.com/office/drawing/2014/main" id="{564F4E99-648E-4101-81AA-84FE680F4F50}"/>
              </a:ext>
            </a:extLst>
          </p:cNvPr>
          <p:cNvSpPr>
            <a:spLocks noGrp="1" noChangeAspect="1"/>
          </p:cNvSpPr>
          <p:nvPr>
            <p:ph type="pic" sz="quarter" idx="20"/>
          </p:nvPr>
        </p:nvSpPr>
        <p:spPr>
          <a:xfrm>
            <a:off x="7045703" y="1815429"/>
            <a:ext cx="5142412" cy="3429000"/>
          </a:xfrm>
          <a:prstGeom prst="rect">
            <a:avLst/>
          </a:prstGeom>
        </p:spPr>
        <p:txBody>
          <a:bodyPr rtlCol="0" anchor="ctr">
            <a:normAutofit/>
          </a:bodyPr>
          <a:lstStyle>
            <a:lvl1pPr marL="0" indent="0" algn="ctr">
              <a:buNone/>
              <a:defRPr sz="2800" baseline="0">
                <a:solidFill>
                  <a:schemeClr val="bg1"/>
                </a:solidFill>
              </a:defRPr>
            </a:lvl1pPr>
          </a:lstStyle>
          <a:p>
            <a:pPr lvl="0"/>
            <a:r>
              <a:rPr lang="en-US" noProof="0"/>
              <a:t>Click icon to add picture</a:t>
            </a:r>
          </a:p>
        </p:txBody>
      </p:sp>
      <p:sp>
        <p:nvSpPr>
          <p:cNvPr id="14" name="Text Placeholder 20">
            <a:extLst>
              <a:ext uri="{FF2B5EF4-FFF2-40B4-BE49-F238E27FC236}">
                <a16:creationId xmlns:a16="http://schemas.microsoft.com/office/drawing/2014/main" id="{C2BA7D88-CDA3-400B-AD92-C0B0975002E5}"/>
              </a:ext>
            </a:extLst>
          </p:cNvPr>
          <p:cNvSpPr>
            <a:spLocks noGrp="1"/>
          </p:cNvSpPr>
          <p:nvPr>
            <p:ph type="body" sz="quarter" idx="16"/>
          </p:nvPr>
        </p:nvSpPr>
        <p:spPr>
          <a:xfrm>
            <a:off x="775640" y="1815429"/>
            <a:ext cx="5306477" cy="4293123"/>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37A2485B-BC82-4F02-84F3-1263BAB41022}"/>
              </a:ext>
            </a:extLst>
          </p:cNvPr>
          <p:cNvPicPr>
            <a:picLocks noChangeAspect="1"/>
          </p:cNvPicPr>
          <p:nvPr userDrawn="1"/>
        </p:nvPicPr>
        <p:blipFill>
          <a:blip r:embed="rId2"/>
          <a:stretch>
            <a:fillRect/>
          </a:stretch>
        </p:blipFill>
        <p:spPr>
          <a:xfrm>
            <a:off x="10282479" y="6156094"/>
            <a:ext cx="1503126" cy="400289"/>
          </a:xfrm>
          <a:prstGeom prst="rect">
            <a:avLst/>
          </a:prstGeom>
        </p:spPr>
      </p:pic>
    </p:spTree>
    <p:extLst>
      <p:ext uri="{BB962C8B-B14F-4D97-AF65-F5344CB8AC3E}">
        <p14:creationId xmlns:p14="http://schemas.microsoft.com/office/powerpoint/2010/main" val="38644118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Text+large pic_purple">
    <p:bg>
      <p:bgPr>
        <a:solidFill>
          <a:srgbClr val="7030A0"/>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6105993" y="0"/>
            <a:ext cx="6096000" cy="6858000"/>
          </a:xfrm>
          <a:prstGeom prst="rect">
            <a:avLst/>
          </a:prstGeom>
          <a:solidFill>
            <a:schemeClr val="bg1"/>
          </a:solidFill>
          <a:ln w="139700">
            <a:noFill/>
            <a:miter lim="800000"/>
          </a:ln>
        </p:spPr>
        <p:txBody>
          <a:bodyPr/>
          <a:lstStyle>
            <a:lvl1pPr marL="0" indent="0">
              <a:buNone/>
              <a:defRPr sz="28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35576EA0-14DC-4395-A212-0D06023549DF}"/>
              </a:ext>
            </a:extLst>
          </p:cNvPr>
          <p:cNvSpPr>
            <a:spLocks noGrp="1"/>
          </p:cNvSpPr>
          <p:nvPr>
            <p:ph type="body" sz="quarter" idx="16"/>
          </p:nvPr>
        </p:nvSpPr>
        <p:spPr>
          <a:xfrm>
            <a:off x="789521" y="2260937"/>
            <a:ext cx="4911695"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2D69E83F-9226-4406-95AB-3C468E597445}"/>
              </a:ext>
            </a:extLst>
          </p:cNvPr>
          <p:cNvSpPr>
            <a:spLocks noGrp="1"/>
          </p:cNvSpPr>
          <p:nvPr>
            <p:ph type="title"/>
          </p:nvPr>
        </p:nvSpPr>
        <p:spPr>
          <a:xfrm>
            <a:off x="789521" y="680351"/>
            <a:ext cx="4911697"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31595417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Text+large pic_green">
    <p:bg>
      <p:bgPr>
        <a:solidFill>
          <a:schemeClr val="accent5"/>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6105993" y="0"/>
            <a:ext cx="6096000" cy="6858000"/>
          </a:xfrm>
          <a:prstGeom prst="rect">
            <a:avLst/>
          </a:prstGeom>
          <a:solidFill>
            <a:schemeClr val="bg1"/>
          </a:solidFill>
          <a:ln w="139700">
            <a:noFill/>
            <a:miter lim="800000"/>
          </a:ln>
        </p:spPr>
        <p:txBody>
          <a:bodyPr/>
          <a:lstStyle>
            <a:lvl1pPr marL="0" indent="0">
              <a:buNone/>
              <a:defRPr sz="28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248159B0-4450-49F5-80B6-04745E4E3446}"/>
              </a:ext>
            </a:extLst>
          </p:cNvPr>
          <p:cNvSpPr>
            <a:spLocks noGrp="1"/>
          </p:cNvSpPr>
          <p:nvPr>
            <p:ph type="body" sz="quarter" idx="16"/>
          </p:nvPr>
        </p:nvSpPr>
        <p:spPr>
          <a:xfrm>
            <a:off x="789521" y="2260937"/>
            <a:ext cx="4911695"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04575772-228D-47D1-99B4-8B3435337DB4}"/>
              </a:ext>
            </a:extLst>
          </p:cNvPr>
          <p:cNvSpPr>
            <a:spLocks noGrp="1"/>
          </p:cNvSpPr>
          <p:nvPr>
            <p:ph type="title"/>
          </p:nvPr>
        </p:nvSpPr>
        <p:spPr>
          <a:xfrm>
            <a:off x="789521" y="680351"/>
            <a:ext cx="4911697"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24344442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Text+large pic_orange">
    <p:bg>
      <p:bgPr>
        <a:solidFill>
          <a:schemeClr val="accent3"/>
        </a:solidFill>
        <a:effectLst/>
      </p:bgPr>
    </p:bg>
    <p:spTree>
      <p:nvGrpSpPr>
        <p:cNvPr id="1" name=""/>
        <p:cNvGrpSpPr/>
        <p:nvPr/>
      </p:nvGrpSpPr>
      <p:grpSpPr>
        <a:xfrm>
          <a:off x="0" y="0"/>
          <a:ext cx="0" cy="0"/>
          <a:chOff x="0" y="0"/>
          <a:chExt cx="0" cy="0"/>
        </a:xfrm>
      </p:grpSpPr>
      <p:sp>
        <p:nvSpPr>
          <p:cNvPr id="5" name="Platshållare för bild 5">
            <a:extLst>
              <a:ext uri="{FF2B5EF4-FFF2-40B4-BE49-F238E27FC236}">
                <a16:creationId xmlns:a16="http://schemas.microsoft.com/office/drawing/2014/main" id="{9F740605-198D-41D4-806D-F095F4423052}"/>
              </a:ext>
            </a:extLst>
          </p:cNvPr>
          <p:cNvSpPr>
            <a:spLocks noGrp="1" noChangeAspect="1"/>
          </p:cNvSpPr>
          <p:nvPr>
            <p:ph type="pic" sz="quarter" idx="17"/>
          </p:nvPr>
        </p:nvSpPr>
        <p:spPr>
          <a:xfrm>
            <a:off x="6105993" y="9676"/>
            <a:ext cx="6096000" cy="6858000"/>
          </a:xfrm>
          <a:prstGeom prst="rect">
            <a:avLst/>
          </a:prstGeom>
          <a:solidFill>
            <a:schemeClr val="bg1"/>
          </a:solidFill>
          <a:ln w="139700">
            <a:noFill/>
            <a:miter lim="800000"/>
          </a:ln>
        </p:spPr>
        <p:txBody>
          <a:bodyPr/>
          <a:lstStyle>
            <a:lvl1pPr marL="0" indent="0">
              <a:buNone/>
              <a:defRPr sz="2800">
                <a:latin typeface="+mn-lt"/>
                <a:cs typeface="Helvetica"/>
              </a:defRPr>
            </a:lvl1pPr>
          </a:lstStyle>
          <a:p>
            <a:pPr lvl="0"/>
            <a:r>
              <a:rPr lang="en-US" noProof="0"/>
              <a:t>Click icon to add picture</a:t>
            </a:r>
          </a:p>
        </p:txBody>
      </p:sp>
      <p:sp>
        <p:nvSpPr>
          <p:cNvPr id="6" name="Text Placeholder 20">
            <a:extLst>
              <a:ext uri="{FF2B5EF4-FFF2-40B4-BE49-F238E27FC236}">
                <a16:creationId xmlns:a16="http://schemas.microsoft.com/office/drawing/2014/main" id="{4C736D6E-2C66-4EB8-9DDC-7145484A72D8}"/>
              </a:ext>
            </a:extLst>
          </p:cNvPr>
          <p:cNvSpPr>
            <a:spLocks noGrp="1"/>
          </p:cNvSpPr>
          <p:nvPr>
            <p:ph type="body" sz="quarter" idx="16"/>
          </p:nvPr>
        </p:nvSpPr>
        <p:spPr>
          <a:xfrm>
            <a:off x="789521" y="2260937"/>
            <a:ext cx="4911695" cy="3916719"/>
          </a:xfrm>
          <a:prstGeom prst="rect">
            <a:avLst/>
          </a:prstGeom>
        </p:spPr>
        <p:txBody>
          <a:bodyPr>
            <a:noAutofit/>
          </a:bodyPr>
          <a:lstStyle>
            <a:lvl1pPr marL="364042" indent="-364042">
              <a:buFont typeface="Arial" panose="020B0604020202020204" pitchFamily="34" charset="0"/>
              <a:buChar char="•"/>
              <a:defRPr sz="2800" b="0" baseline="0">
                <a:solidFill>
                  <a:schemeClr val="bg1"/>
                </a:solidFill>
              </a:defRPr>
            </a:lvl1pPr>
            <a:lvl2pPr marL="548600" indent="0">
              <a:buFont typeface="Arial"/>
              <a:buNone/>
              <a:defRPr sz="3733">
                <a:solidFill>
                  <a:schemeClr val="bg1"/>
                </a:solidFill>
              </a:defRPr>
            </a:lvl2pPr>
            <a:lvl3pPr marL="1264824" indent="-228584">
              <a:buFont typeface="Arial"/>
              <a:buChar cha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Title 1">
            <a:extLst>
              <a:ext uri="{FF2B5EF4-FFF2-40B4-BE49-F238E27FC236}">
                <a16:creationId xmlns:a16="http://schemas.microsoft.com/office/drawing/2014/main" id="{75AEABFB-A049-4FB0-B008-9FC1E50BA94A}"/>
              </a:ext>
            </a:extLst>
          </p:cNvPr>
          <p:cNvSpPr>
            <a:spLocks noGrp="1"/>
          </p:cNvSpPr>
          <p:nvPr>
            <p:ph type="title"/>
          </p:nvPr>
        </p:nvSpPr>
        <p:spPr>
          <a:xfrm>
            <a:off x="789521" y="680351"/>
            <a:ext cx="4911697" cy="897468"/>
          </a:xfrm>
          <a:prstGeom prst="rect">
            <a:avLst/>
          </a:prstGeom>
        </p:spPr>
        <p:txBody>
          <a:bodyPr/>
          <a:lstStyle>
            <a:lvl1pPr>
              <a:defRPr sz="3600">
                <a:solidFill>
                  <a:schemeClr val="bg1"/>
                </a:solidFill>
              </a:defRPr>
            </a:lvl1pPr>
          </a:lstStyle>
          <a:p>
            <a:pPr lvl="0"/>
            <a:r>
              <a:rPr lang="en-US"/>
              <a:t>Click to edit Master title style</a:t>
            </a:r>
          </a:p>
        </p:txBody>
      </p:sp>
    </p:spTree>
    <p:extLst>
      <p:ext uri="{BB962C8B-B14F-4D97-AF65-F5344CB8AC3E}">
        <p14:creationId xmlns:p14="http://schemas.microsoft.com/office/powerpoint/2010/main" val="10183976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large picture">
    <p:bg>
      <p:bgPr>
        <a:solidFill>
          <a:srgbClr val="7030A0"/>
        </a:solidFill>
        <a:effectLst/>
      </p:bgPr>
    </p:bg>
    <p:spTree>
      <p:nvGrpSpPr>
        <p:cNvPr id="1" name=""/>
        <p:cNvGrpSpPr/>
        <p:nvPr/>
      </p:nvGrpSpPr>
      <p:grpSpPr>
        <a:xfrm>
          <a:off x="0" y="0"/>
          <a:ext cx="0" cy="0"/>
          <a:chOff x="0" y="0"/>
          <a:chExt cx="0" cy="0"/>
        </a:xfrm>
      </p:grpSpPr>
      <p:sp>
        <p:nvSpPr>
          <p:cNvPr id="9" name="Platshållare för bild 5">
            <a:extLst>
              <a:ext uri="{FF2B5EF4-FFF2-40B4-BE49-F238E27FC236}">
                <a16:creationId xmlns:a16="http://schemas.microsoft.com/office/drawing/2014/main" id="{9EAF4386-9AEE-4669-A53A-0322C754B0F0}"/>
              </a:ext>
            </a:extLst>
          </p:cNvPr>
          <p:cNvSpPr>
            <a:spLocks noGrp="1" noChangeAspect="1"/>
          </p:cNvSpPr>
          <p:nvPr>
            <p:ph type="pic" sz="quarter" idx="17"/>
          </p:nvPr>
        </p:nvSpPr>
        <p:spPr>
          <a:xfrm>
            <a:off x="5138061" y="0"/>
            <a:ext cx="7053943" cy="6858000"/>
          </a:xfrm>
          <a:prstGeom prst="rect">
            <a:avLst/>
          </a:prstGeom>
          <a:solidFill>
            <a:schemeClr val="bg1"/>
          </a:solidFill>
          <a:ln w="139700">
            <a:noFill/>
            <a:miter lim="800000"/>
          </a:ln>
        </p:spPr>
        <p:txBody>
          <a:bodyPr/>
          <a:lstStyle>
            <a:lvl1pPr marL="0" indent="0">
              <a:buNone/>
              <a:defRPr sz="2800">
                <a:latin typeface="+mn-lt"/>
                <a:cs typeface="Helvetica" panose="020B0604020202020204" pitchFamily="34" charset="0"/>
              </a:defRPr>
            </a:lvl1pPr>
          </a:lstStyle>
          <a:p>
            <a:pPr lvl="0"/>
            <a:r>
              <a:rPr lang="en-US" noProof="0"/>
              <a:t>Click icon to add picture</a:t>
            </a:r>
          </a:p>
        </p:txBody>
      </p:sp>
      <p:sp>
        <p:nvSpPr>
          <p:cNvPr id="10" name="Title 5">
            <a:extLst>
              <a:ext uri="{FF2B5EF4-FFF2-40B4-BE49-F238E27FC236}">
                <a16:creationId xmlns:a16="http://schemas.microsoft.com/office/drawing/2014/main" id="{ADE509B5-47E6-4D08-8610-E9E280CCA572}"/>
              </a:ext>
            </a:extLst>
          </p:cNvPr>
          <p:cNvSpPr>
            <a:spLocks noGrp="1"/>
          </p:cNvSpPr>
          <p:nvPr>
            <p:ph type="title"/>
          </p:nvPr>
        </p:nvSpPr>
        <p:spPr>
          <a:xfrm>
            <a:off x="315390" y="5880261"/>
            <a:ext cx="4512583" cy="646331"/>
          </a:xfrm>
          <a:prstGeom prst="rect">
            <a:avLst/>
          </a:prstGeom>
        </p:spPr>
        <p:txBody>
          <a:bodyPr anchor="b">
            <a:spAutoFit/>
          </a:bodyPr>
          <a:lstStyle>
            <a:lvl1pPr>
              <a:defRPr sz="3600">
                <a:solidFill>
                  <a:schemeClr val="bg1"/>
                </a:solidFill>
              </a:defRPr>
            </a:lvl1pPr>
          </a:lstStyle>
          <a:p>
            <a:r>
              <a:rPr lang="en-US"/>
              <a:t>Click to edit Master title style</a:t>
            </a:r>
          </a:p>
        </p:txBody>
      </p:sp>
      <p:sp>
        <p:nvSpPr>
          <p:cNvPr id="3" name="TextBox 2">
            <a:extLst>
              <a:ext uri="{FF2B5EF4-FFF2-40B4-BE49-F238E27FC236}">
                <a16:creationId xmlns:a16="http://schemas.microsoft.com/office/drawing/2014/main" id="{46FEE81C-42B3-4618-9D08-256B2FD635A4}"/>
              </a:ext>
            </a:extLst>
          </p:cNvPr>
          <p:cNvSpPr txBox="1"/>
          <p:nvPr userDrawn="1"/>
        </p:nvSpPr>
        <p:spPr>
          <a:xfrm>
            <a:off x="635228" y="195381"/>
            <a:ext cx="1854557" cy="2062103"/>
          </a:xfrm>
          <a:prstGeom prst="rect">
            <a:avLst/>
          </a:prstGeom>
          <a:noFill/>
        </p:spPr>
        <p:txBody>
          <a:bodyPr wrap="square" rtlCol="0">
            <a:spAutoFit/>
          </a:bodyPr>
          <a:lstStyle/>
          <a:p>
            <a:r>
              <a:rPr lang="sv-SE" sz="12800">
                <a:solidFill>
                  <a:schemeClr val="bg1"/>
                </a:solidFill>
                <a:latin typeface="Georgia" panose="02040502050405020303" pitchFamily="18" charset="0"/>
              </a:rPr>
              <a:t>’’</a:t>
            </a:r>
          </a:p>
        </p:txBody>
      </p:sp>
      <p:sp>
        <p:nvSpPr>
          <p:cNvPr id="7" name="Text Placeholder 4">
            <a:extLst>
              <a:ext uri="{FF2B5EF4-FFF2-40B4-BE49-F238E27FC236}">
                <a16:creationId xmlns:a16="http://schemas.microsoft.com/office/drawing/2014/main" id="{624F8F9C-02A9-45A6-9AFE-B10E0B5A34A2}"/>
              </a:ext>
            </a:extLst>
          </p:cNvPr>
          <p:cNvSpPr>
            <a:spLocks noGrp="1"/>
          </p:cNvSpPr>
          <p:nvPr>
            <p:ph type="body" sz="quarter" idx="18"/>
          </p:nvPr>
        </p:nvSpPr>
        <p:spPr>
          <a:xfrm>
            <a:off x="1947215" y="1258948"/>
            <a:ext cx="4512583" cy="878914"/>
          </a:xfrm>
          <a:prstGeom prst="round2DiagRect">
            <a:avLst/>
          </a:prstGeom>
          <a:solidFill>
            <a:schemeClr val="accent3"/>
          </a:solidFill>
        </p:spPr>
        <p:txBody>
          <a:bodyPr wrap="square" lIns="180000" tIns="180000" rIns="180000" bIns="180000">
            <a:spAutoFit/>
          </a:bodyPr>
          <a:lstStyle>
            <a:lvl1pPr marL="0" indent="0" algn="l">
              <a:buNone/>
              <a:defRPr sz="2800">
                <a:solidFill>
                  <a:schemeClr val="bg1"/>
                </a:solidFill>
                <a:latin typeface="+mn-lt"/>
                <a:cs typeface="Helvetica" panose="020B0604020202020204" pitchFamily="34" charset="0"/>
              </a:defRPr>
            </a:lvl1pPr>
            <a:lvl5pPr marL="2438218" indent="0" algn="l">
              <a:buNone/>
              <a:defRPr/>
            </a:lvl5pPr>
          </a:lstStyle>
          <a:p>
            <a:pPr lvl="0" algn="ctr"/>
            <a:r>
              <a:rPr lang="en-US">
                <a:solidFill>
                  <a:schemeClr val="lt1"/>
                </a:solidFill>
              </a:rPr>
              <a:t>Click to edit Master text styles</a:t>
            </a:r>
          </a:p>
        </p:txBody>
      </p:sp>
    </p:spTree>
    <p:extLst>
      <p:ext uri="{BB962C8B-B14F-4D97-AF65-F5344CB8AC3E}">
        <p14:creationId xmlns:p14="http://schemas.microsoft.com/office/powerpoint/2010/main" val="162679576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box + larger picture">
    <p:bg>
      <p:bgPr>
        <a:solidFill>
          <a:srgbClr val="FF5D05"/>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F8DEAD8-39F4-4056-871D-CFFCBF02CB8A}"/>
              </a:ext>
            </a:extLst>
          </p:cNvPr>
          <p:cNvSpPr>
            <a:spLocks noGrp="1"/>
          </p:cNvSpPr>
          <p:nvPr>
            <p:ph type="pic" sz="quarter" idx="10"/>
          </p:nvPr>
        </p:nvSpPr>
        <p:spPr>
          <a:xfrm>
            <a:off x="5167405" y="0"/>
            <a:ext cx="7034591" cy="6858000"/>
          </a:xfrm>
          <a:prstGeom prst="rect">
            <a:avLst/>
          </a:prstGeom>
        </p:spPr>
        <p:txBody>
          <a:bodyPr/>
          <a:lstStyle>
            <a:lvl1pPr marL="0" indent="0">
              <a:buNone/>
              <a:defRPr sz="2800">
                <a:latin typeface="+mn-lt"/>
              </a:defRPr>
            </a:lvl1pPr>
          </a:lstStyle>
          <a:p>
            <a:pPr lvl="0"/>
            <a:r>
              <a:rPr lang="en-US" noProof="0"/>
              <a:t>Click icon to add picture</a:t>
            </a:r>
            <a:endParaRPr lang="sv-SE" noProof="0"/>
          </a:p>
        </p:txBody>
      </p:sp>
      <p:sp>
        <p:nvSpPr>
          <p:cNvPr id="6" name="Text Placeholder 4">
            <a:extLst>
              <a:ext uri="{FF2B5EF4-FFF2-40B4-BE49-F238E27FC236}">
                <a16:creationId xmlns:a16="http://schemas.microsoft.com/office/drawing/2014/main" id="{B89E0ED0-0927-49A5-92BD-1388D95C85C7}"/>
              </a:ext>
            </a:extLst>
          </p:cNvPr>
          <p:cNvSpPr>
            <a:spLocks noGrp="1"/>
          </p:cNvSpPr>
          <p:nvPr>
            <p:ph type="body" sz="quarter" idx="18"/>
          </p:nvPr>
        </p:nvSpPr>
        <p:spPr>
          <a:xfrm>
            <a:off x="1947215" y="1258948"/>
            <a:ext cx="4512583" cy="878914"/>
          </a:xfrm>
          <a:prstGeom prst="round2DiagRect">
            <a:avLst/>
          </a:prstGeom>
          <a:solidFill>
            <a:srgbClr val="7030A0"/>
          </a:solidFill>
        </p:spPr>
        <p:txBody>
          <a:bodyPr wrap="square" lIns="180000" tIns="180000" rIns="180000" bIns="180000">
            <a:spAutoFit/>
          </a:bodyPr>
          <a:lstStyle>
            <a:lvl1pPr marL="0" indent="0" algn="l">
              <a:buNone/>
              <a:defRPr sz="2800">
                <a:solidFill>
                  <a:schemeClr val="bg1"/>
                </a:solidFill>
                <a:latin typeface="+mn-lt"/>
                <a:cs typeface="Helvetica" panose="020B0604020202020204" pitchFamily="34" charset="0"/>
              </a:defRPr>
            </a:lvl1pPr>
            <a:lvl5pPr marL="2438218" indent="0" algn="l">
              <a:buNone/>
              <a:defRPr/>
            </a:lvl5pPr>
          </a:lstStyle>
          <a:p>
            <a:pPr lvl="0" algn="ctr"/>
            <a:r>
              <a:rPr lang="en-US">
                <a:solidFill>
                  <a:schemeClr val="lt1"/>
                </a:solidFill>
              </a:rPr>
              <a:t>Click to edit Master text styles</a:t>
            </a:r>
          </a:p>
        </p:txBody>
      </p:sp>
      <p:sp>
        <p:nvSpPr>
          <p:cNvPr id="5" name="Title 5">
            <a:extLst>
              <a:ext uri="{FF2B5EF4-FFF2-40B4-BE49-F238E27FC236}">
                <a16:creationId xmlns:a16="http://schemas.microsoft.com/office/drawing/2014/main" id="{D59C5B7F-F9AD-4F1F-B67B-24B9C54EE84C}"/>
              </a:ext>
            </a:extLst>
          </p:cNvPr>
          <p:cNvSpPr>
            <a:spLocks noGrp="1"/>
          </p:cNvSpPr>
          <p:nvPr>
            <p:ph type="title"/>
          </p:nvPr>
        </p:nvSpPr>
        <p:spPr>
          <a:xfrm>
            <a:off x="315390" y="5880261"/>
            <a:ext cx="4512583" cy="646331"/>
          </a:xfrm>
          <a:prstGeom prst="rect">
            <a:avLst/>
          </a:prstGeom>
        </p:spPr>
        <p:txBody>
          <a:bodyPr anchor="b">
            <a:sp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66071045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frame image + purple banners">
    <p:bg>
      <p:bgPr>
        <a:solidFill>
          <a:schemeClr val="tx1"/>
        </a:solidFill>
        <a:effectLst/>
      </p:bgPr>
    </p:bg>
    <p:spTree>
      <p:nvGrpSpPr>
        <p:cNvPr id="1" name=""/>
        <p:cNvGrpSpPr/>
        <p:nvPr/>
      </p:nvGrpSpPr>
      <p:grpSpPr>
        <a:xfrm>
          <a:off x="0" y="0"/>
          <a:ext cx="0" cy="0"/>
          <a:chOff x="0" y="0"/>
          <a:chExt cx="0" cy="0"/>
        </a:xfrm>
      </p:grpSpPr>
      <p:sp>
        <p:nvSpPr>
          <p:cNvPr id="6" name="Picture Placeholder 11"/>
          <p:cNvSpPr>
            <a:spLocks noGrp="1"/>
          </p:cNvSpPr>
          <p:nvPr>
            <p:ph type="pic" sz="quarter" idx="13"/>
          </p:nvPr>
        </p:nvSpPr>
        <p:spPr>
          <a:xfrm>
            <a:off x="8" y="0"/>
            <a:ext cx="12203289" cy="6858000"/>
          </a:xfrm>
          <a:prstGeom prst="rect">
            <a:avLst/>
          </a:prstGeom>
        </p:spPr>
        <p:txBody>
          <a:bodyPr rtlCol="0" anchor="ctr">
            <a:normAutofit/>
          </a:bodyPr>
          <a:lstStyle>
            <a:lvl1pPr marL="0" indent="0" algn="ctr">
              <a:buNone/>
              <a:defRPr sz="2800" baseline="0">
                <a:solidFill>
                  <a:srgbClr val="2F2B20"/>
                </a:solidFill>
              </a:defRPr>
            </a:lvl1pPr>
          </a:lstStyle>
          <a:p>
            <a:pPr lvl="0"/>
            <a:r>
              <a:rPr lang="en-US" noProof="0"/>
              <a:t>Click icon to add picture</a:t>
            </a:r>
          </a:p>
        </p:txBody>
      </p:sp>
      <p:sp>
        <p:nvSpPr>
          <p:cNvPr id="3" name="Text Placeholder 7">
            <a:extLst>
              <a:ext uri="{FF2B5EF4-FFF2-40B4-BE49-F238E27FC236}">
                <a16:creationId xmlns:a16="http://schemas.microsoft.com/office/drawing/2014/main" id="{C91B83C6-A2A0-4D59-BDE6-26CF33F40890}"/>
              </a:ext>
            </a:extLst>
          </p:cNvPr>
          <p:cNvSpPr>
            <a:spLocks noGrp="1"/>
          </p:cNvSpPr>
          <p:nvPr>
            <p:ph type="body" sz="quarter" idx="20"/>
          </p:nvPr>
        </p:nvSpPr>
        <p:spPr>
          <a:xfrm>
            <a:off x="2219122" y="2240005"/>
            <a:ext cx="7753761" cy="835601"/>
          </a:xfrm>
          <a:prstGeom prst="rect">
            <a:avLst/>
          </a:prstGeom>
          <a:solidFill>
            <a:srgbClr val="7030A0"/>
          </a:solidFill>
        </p:spPr>
        <p:txBody>
          <a:bodyPr wrap="square" lIns="180000" tIns="180000" rIns="180000" bIns="180000" anchor="ctr" anchorCtr="0">
            <a:noAutofit/>
          </a:bodyPr>
          <a:lstStyle>
            <a:lvl1pPr marL="0" indent="0" algn="ctr">
              <a:buFontTx/>
              <a:buNone/>
              <a:defRPr sz="4000" b="1" cap="all" baseline="0">
                <a:solidFill>
                  <a:schemeClr val="tx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
        <p:nvSpPr>
          <p:cNvPr id="4" name="Text Placeholder 7">
            <a:extLst>
              <a:ext uri="{FF2B5EF4-FFF2-40B4-BE49-F238E27FC236}">
                <a16:creationId xmlns:a16="http://schemas.microsoft.com/office/drawing/2014/main" id="{DB25D21C-D86F-4029-9ACA-2763FA362667}"/>
              </a:ext>
            </a:extLst>
          </p:cNvPr>
          <p:cNvSpPr>
            <a:spLocks noGrp="1"/>
          </p:cNvSpPr>
          <p:nvPr>
            <p:ph type="body" sz="quarter" idx="21"/>
          </p:nvPr>
        </p:nvSpPr>
        <p:spPr>
          <a:xfrm>
            <a:off x="2219121" y="3645233"/>
            <a:ext cx="7753761" cy="835601"/>
          </a:xfrm>
          <a:prstGeom prst="rect">
            <a:avLst/>
          </a:prstGeom>
          <a:solidFill>
            <a:srgbClr val="7030A0"/>
          </a:solidFill>
        </p:spPr>
        <p:txBody>
          <a:bodyPr wrap="square" lIns="180000" tIns="180000" rIns="180000" bIns="180000" anchor="ctr" anchorCtr="0">
            <a:noAutofit/>
          </a:bodyPr>
          <a:lstStyle>
            <a:lvl1pPr marL="0" indent="0" algn="ctr">
              <a:buFontTx/>
              <a:buNone/>
              <a:defRPr sz="4000" b="1" cap="all" baseline="0">
                <a:solidFill>
                  <a:schemeClr val="tx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Tree>
    <p:extLst>
      <p:ext uri="{BB962C8B-B14F-4D97-AF65-F5344CB8AC3E}">
        <p14:creationId xmlns:p14="http://schemas.microsoft.com/office/powerpoint/2010/main" val="2022361178"/>
      </p:ext>
    </p:extLst>
  </p:cSld>
  <p:clrMapOvr>
    <a:overrideClrMapping bg1="dk1" tx1="lt1" bg2="dk2" tx2="lt2" accent1="accent1" accent2="accent2" accent3="accent3" accent4="accent4" accent5="accent5" accent6="accent6" hlink="hlink" folHlink="folHlink"/>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 Full fram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6C835F1-FEA6-4795-ADE1-874DF7130FAA}"/>
              </a:ext>
            </a:extLst>
          </p:cNvPr>
          <p:cNvSpPr>
            <a:spLocks noGrp="1"/>
          </p:cNvSpPr>
          <p:nvPr>
            <p:ph type="pic" sz="quarter" idx="11"/>
          </p:nvPr>
        </p:nvSpPr>
        <p:spPr>
          <a:xfrm>
            <a:off x="0" y="0"/>
            <a:ext cx="12192000" cy="6858000"/>
          </a:xfrm>
          <a:prstGeom prst="rect">
            <a:avLst/>
          </a:prstGeom>
        </p:spPr>
        <p:txBody>
          <a:bodyPr/>
          <a:lstStyle>
            <a:lvl1pPr marL="0" indent="0">
              <a:buNone/>
              <a:defRPr sz="3733"/>
            </a:lvl1pPr>
          </a:lstStyle>
          <a:p>
            <a:pPr lvl="0"/>
            <a:r>
              <a:rPr lang="en-US" noProof="0"/>
              <a:t>Click icon to add picture</a:t>
            </a:r>
            <a:endParaRPr lang="sv-SE" noProof="0"/>
          </a:p>
        </p:txBody>
      </p:sp>
      <p:sp>
        <p:nvSpPr>
          <p:cNvPr id="4" name="Title 3">
            <a:extLst>
              <a:ext uri="{FF2B5EF4-FFF2-40B4-BE49-F238E27FC236}">
                <a16:creationId xmlns:a16="http://schemas.microsoft.com/office/drawing/2014/main" id="{1FF95ABE-1479-4DF8-AE4D-6D34AA0FBF2A}"/>
              </a:ext>
            </a:extLst>
          </p:cNvPr>
          <p:cNvSpPr txBox="1"/>
          <p:nvPr userDrawn="1"/>
        </p:nvSpPr>
        <p:spPr>
          <a:xfrm>
            <a:off x="639233" y="5044021"/>
            <a:ext cx="3473451" cy="1559983"/>
          </a:xfrm>
          <a:prstGeom prst="rect">
            <a:avLst/>
          </a:prstGeom>
        </p:spPr>
        <p:txBody>
          <a:bodyPr/>
          <a:lstStyle>
            <a:lvl1pPr algn="l" rtl="0" eaLnBrk="0" fontAlgn="base" hangingPunct="0">
              <a:spcBef>
                <a:spcPct val="0"/>
              </a:spcBef>
              <a:spcAft>
                <a:spcPct val="0"/>
              </a:spcAft>
              <a:defRPr sz="1400" b="1" kern="1200" spc="-100">
                <a:solidFill>
                  <a:schemeClr val="tx1"/>
                </a:solidFill>
                <a:latin typeface="+mj-lt"/>
                <a:ea typeface="+mj-ea"/>
                <a:cs typeface="+mj-cs"/>
              </a:defRPr>
            </a:lvl1pPr>
            <a:lvl2pPr algn="l" rtl="0" eaLnBrk="0" fontAlgn="base" hangingPunct="0">
              <a:spcBef>
                <a:spcPct val="0"/>
              </a:spcBef>
              <a:spcAft>
                <a:spcPct val="0"/>
              </a:spcAft>
              <a:defRPr sz="1400" b="1">
                <a:solidFill>
                  <a:schemeClr val="tx1"/>
                </a:solidFill>
                <a:latin typeface="Arial" panose="020B0604020202020204" pitchFamily="34" charset="0"/>
              </a:defRPr>
            </a:lvl2pPr>
            <a:lvl3pPr algn="l" rtl="0" eaLnBrk="0" fontAlgn="base" hangingPunct="0">
              <a:spcBef>
                <a:spcPct val="0"/>
              </a:spcBef>
              <a:spcAft>
                <a:spcPct val="0"/>
              </a:spcAft>
              <a:defRPr sz="1400" b="1">
                <a:solidFill>
                  <a:schemeClr val="tx1"/>
                </a:solidFill>
                <a:latin typeface="Arial" panose="020B0604020202020204" pitchFamily="34" charset="0"/>
              </a:defRPr>
            </a:lvl3pPr>
            <a:lvl4pPr algn="l" rtl="0" eaLnBrk="0" fontAlgn="base" hangingPunct="0">
              <a:spcBef>
                <a:spcPct val="0"/>
              </a:spcBef>
              <a:spcAft>
                <a:spcPct val="0"/>
              </a:spcAft>
              <a:defRPr sz="1400" b="1">
                <a:solidFill>
                  <a:schemeClr val="tx1"/>
                </a:solidFill>
                <a:latin typeface="Arial" panose="020B0604020202020204" pitchFamily="34" charset="0"/>
              </a:defRPr>
            </a:lvl4pPr>
            <a:lvl5pPr algn="l" rtl="0" eaLnBrk="0" fontAlgn="base" hangingPunct="0">
              <a:spcBef>
                <a:spcPct val="0"/>
              </a:spcBef>
              <a:spcAft>
                <a:spcPct val="0"/>
              </a:spcAft>
              <a:defRPr sz="1400" b="1">
                <a:solidFill>
                  <a:schemeClr val="tx1"/>
                </a:solidFill>
                <a:latin typeface="Arial" panose="020B0604020202020204" pitchFamily="34" charset="0"/>
              </a:defRPr>
            </a:lvl5pPr>
            <a:lvl6pPr marL="457200" algn="l" rtl="0" fontAlgn="base">
              <a:spcBef>
                <a:spcPct val="0"/>
              </a:spcBef>
              <a:spcAft>
                <a:spcPct val="0"/>
              </a:spcAft>
              <a:defRPr sz="1400" b="1">
                <a:solidFill>
                  <a:schemeClr val="tx1"/>
                </a:solidFill>
                <a:latin typeface="Arial" panose="020B0604020202020204" pitchFamily="34" charset="0"/>
              </a:defRPr>
            </a:lvl6pPr>
            <a:lvl7pPr marL="914400" algn="l" rtl="0" fontAlgn="base">
              <a:spcBef>
                <a:spcPct val="0"/>
              </a:spcBef>
              <a:spcAft>
                <a:spcPct val="0"/>
              </a:spcAft>
              <a:defRPr sz="1400" b="1">
                <a:solidFill>
                  <a:schemeClr val="tx1"/>
                </a:solidFill>
                <a:latin typeface="Arial" panose="020B0604020202020204" pitchFamily="34" charset="0"/>
              </a:defRPr>
            </a:lvl7pPr>
            <a:lvl8pPr marL="1371600" algn="l" rtl="0" fontAlgn="base">
              <a:spcBef>
                <a:spcPct val="0"/>
              </a:spcBef>
              <a:spcAft>
                <a:spcPct val="0"/>
              </a:spcAft>
              <a:defRPr sz="1400" b="1">
                <a:solidFill>
                  <a:schemeClr val="tx1"/>
                </a:solidFill>
                <a:latin typeface="Arial" panose="020B0604020202020204" pitchFamily="34" charset="0"/>
              </a:defRPr>
            </a:lvl8pPr>
            <a:lvl9pPr marL="1828800" algn="l" rtl="0" fontAlgn="base">
              <a:spcBef>
                <a:spcPct val="0"/>
              </a:spcBef>
              <a:spcAft>
                <a:spcPct val="0"/>
              </a:spcAft>
              <a:defRPr sz="1400" b="1">
                <a:solidFill>
                  <a:schemeClr val="tx1"/>
                </a:solidFill>
                <a:latin typeface="Arial" panose="020B0604020202020204" pitchFamily="34" charset="0"/>
              </a:defRPr>
            </a:lvl9pPr>
          </a:lstStyle>
          <a:p>
            <a:pPr defTabSz="1219110">
              <a:defRPr/>
            </a:pPr>
            <a:r>
              <a:rPr lang="sv-SE" sz="8800">
                <a:solidFill>
                  <a:schemeClr val="bg1"/>
                </a:solidFill>
              </a:rPr>
              <a:t>TACK</a:t>
            </a:r>
          </a:p>
        </p:txBody>
      </p:sp>
      <p:sp>
        <p:nvSpPr>
          <p:cNvPr id="7" name="Text Placeholder 3">
            <a:extLst>
              <a:ext uri="{FF2B5EF4-FFF2-40B4-BE49-F238E27FC236}">
                <a16:creationId xmlns:a16="http://schemas.microsoft.com/office/drawing/2014/main" id="{F82B9CB5-8AB0-425A-967B-FA552829F697}"/>
              </a:ext>
            </a:extLst>
          </p:cNvPr>
          <p:cNvSpPr>
            <a:spLocks noGrp="1"/>
          </p:cNvSpPr>
          <p:nvPr>
            <p:ph type="body" sz="quarter" idx="18"/>
          </p:nvPr>
        </p:nvSpPr>
        <p:spPr>
          <a:xfrm>
            <a:off x="314116" y="3846520"/>
            <a:ext cx="5563205" cy="2734259"/>
          </a:xfrm>
          <a:prstGeom prst="round2DiagRect">
            <a:avLst/>
          </a:prstGeom>
          <a:solidFill>
            <a:schemeClr val="accent5"/>
          </a:solidFill>
        </p:spPr>
        <p:txBody>
          <a:bodyPr lIns="180000" tIns="180000" rIns="180000" bIns="180000"/>
          <a:lstStyle>
            <a:lvl1pPr marL="0" indent="0">
              <a:lnSpc>
                <a:spcPts val="9333"/>
              </a:lnSpc>
              <a:buNone/>
              <a:defRPr sz="10666" b="1" cap="all" baseline="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40731513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ogo - ROLA Rural Developm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F7CF6A-77DC-42B4-853A-09972BC5B90E}"/>
              </a:ext>
            </a:extLst>
          </p:cNvPr>
          <p:cNvPicPr>
            <a:picLocks noChangeAspect="1"/>
          </p:cNvPicPr>
          <p:nvPr userDrawn="1"/>
        </p:nvPicPr>
        <p:blipFill>
          <a:blip r:embed="rId2">
            <a:extLst>
              <a:ext uri="{28A0092B-C50C-407E-A947-70E740481C1C}">
                <a14:useLocalDpi xmlns:a14="http://schemas.microsoft.com/office/drawing/2010/main"/>
              </a:ext>
            </a:extLst>
          </a:blip>
          <a:srcRect b="7747"/>
          <a:stretch>
            <a:fillRect/>
          </a:stretch>
        </p:blipFill>
        <p:spPr>
          <a:xfrm>
            <a:off x="5" y="0"/>
            <a:ext cx="12191999" cy="6858000"/>
          </a:xfrm>
          <a:prstGeom prst="rect">
            <a:avLst/>
          </a:prstGeom>
        </p:spPr>
      </p:pic>
      <p:sp>
        <p:nvSpPr>
          <p:cNvPr id="5" name="TextBox 4">
            <a:extLst>
              <a:ext uri="{FF2B5EF4-FFF2-40B4-BE49-F238E27FC236}">
                <a16:creationId xmlns:a16="http://schemas.microsoft.com/office/drawing/2014/main" id="{19F059BA-15EF-48E5-9A27-75D39133AA19}"/>
              </a:ext>
            </a:extLst>
          </p:cNvPr>
          <p:cNvSpPr txBox="1"/>
          <p:nvPr userDrawn="1"/>
        </p:nvSpPr>
        <p:spPr>
          <a:xfrm>
            <a:off x="136553" y="6486147"/>
            <a:ext cx="4984089" cy="215444"/>
          </a:xfrm>
          <a:prstGeom prst="rect">
            <a:avLst/>
          </a:prstGeom>
          <a:noFill/>
        </p:spPr>
        <p:txBody>
          <a:bodyPr wrap="square" rtlCol="0">
            <a:spAutoFit/>
          </a:bodyPr>
          <a:lstStyle/>
          <a:p>
            <a:r>
              <a:rPr lang="sv-SE" sz="800">
                <a:solidFill>
                  <a:schemeClr val="bg1"/>
                </a:solidFill>
                <a:effectLst>
                  <a:glow rad="101600">
                    <a:schemeClr val="tx1">
                      <a:lumMod val="85000"/>
                      <a:lumOff val="15000"/>
                      <a:alpha val="60000"/>
                    </a:schemeClr>
                  </a:glow>
                </a:effectLst>
              </a:rPr>
              <a:t>Marina Pecher, Delia Pecherand, Gladis Chumil, Guatemala. Photo: Jesper Klemedsson </a:t>
            </a:r>
          </a:p>
        </p:txBody>
      </p:sp>
      <p:pic>
        <p:nvPicPr>
          <p:cNvPr id="7" name="Picture 6">
            <a:extLst>
              <a:ext uri="{FF2B5EF4-FFF2-40B4-BE49-F238E27FC236}">
                <a16:creationId xmlns:a16="http://schemas.microsoft.com/office/drawing/2014/main" id="{0A64C7D2-0EDC-40B6-A81D-2731B73FA387}"/>
              </a:ext>
            </a:extLst>
          </p:cNvPr>
          <p:cNvPicPr>
            <a:picLocks noChangeAspect="1"/>
          </p:cNvPicPr>
          <p:nvPr userDrawn="1"/>
        </p:nvPicPr>
        <p:blipFill>
          <a:blip r:embed="rId3"/>
          <a:stretch>
            <a:fillRect/>
          </a:stretch>
        </p:blipFill>
        <p:spPr>
          <a:xfrm>
            <a:off x="3085226" y="2628014"/>
            <a:ext cx="6015567" cy="1601972"/>
          </a:xfrm>
          <a:prstGeom prst="rect">
            <a:avLst/>
          </a:prstGeom>
        </p:spPr>
      </p:pic>
    </p:spTree>
    <p:extLst>
      <p:ext uri="{BB962C8B-B14F-4D97-AF65-F5344CB8AC3E}">
        <p14:creationId xmlns:p14="http://schemas.microsoft.com/office/powerpoint/2010/main" val="6094515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ogo - ROEA Hou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8CEC0-78F3-49E1-AC7D-DFD71C9864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4" name="TextBox 3">
            <a:extLst>
              <a:ext uri="{FF2B5EF4-FFF2-40B4-BE49-F238E27FC236}">
                <a16:creationId xmlns:a16="http://schemas.microsoft.com/office/drawing/2014/main" id="{9362D7CE-BF7E-4CFE-9FB4-D4BEEDE7A7BF}"/>
              </a:ext>
            </a:extLst>
          </p:cNvPr>
          <p:cNvSpPr txBox="1"/>
          <p:nvPr userDrawn="1"/>
        </p:nvSpPr>
        <p:spPr>
          <a:xfrm>
            <a:off x="136553" y="6486145"/>
            <a:ext cx="4984089" cy="215444"/>
          </a:xfrm>
          <a:prstGeom prst="rect">
            <a:avLst/>
          </a:prstGeom>
          <a:noFill/>
        </p:spPr>
        <p:txBody>
          <a:bodyPr wrap="square" rtlCol="0">
            <a:spAutoFit/>
          </a:bodyPr>
          <a:lstStyle/>
          <a:p>
            <a:r>
              <a:rPr lang="sv-SE" sz="800">
                <a:solidFill>
                  <a:schemeClr val="bg1"/>
                </a:solidFill>
                <a:effectLst/>
              </a:rPr>
              <a:t>Betty Makiseru, Uganda. Photo: Elisabeth Toll </a:t>
            </a:r>
          </a:p>
        </p:txBody>
      </p:sp>
      <p:pic>
        <p:nvPicPr>
          <p:cNvPr id="5" name="Picture 4">
            <a:extLst>
              <a:ext uri="{FF2B5EF4-FFF2-40B4-BE49-F238E27FC236}">
                <a16:creationId xmlns:a16="http://schemas.microsoft.com/office/drawing/2014/main" id="{E205A561-600C-4FF6-96FE-D845A9AE678F}"/>
              </a:ext>
            </a:extLst>
          </p:cNvPr>
          <p:cNvPicPr>
            <a:picLocks noChangeAspect="1"/>
          </p:cNvPicPr>
          <p:nvPr userDrawn="1"/>
        </p:nvPicPr>
        <p:blipFill>
          <a:blip r:embed="rId3"/>
          <a:stretch>
            <a:fillRect/>
          </a:stretch>
        </p:blipFill>
        <p:spPr>
          <a:xfrm>
            <a:off x="3085226" y="2628014"/>
            <a:ext cx="6015567" cy="1601972"/>
          </a:xfrm>
          <a:prstGeom prst="rect">
            <a:avLst/>
          </a:prstGeom>
        </p:spPr>
      </p:pic>
    </p:spTree>
    <p:extLst>
      <p:ext uri="{BB962C8B-B14F-4D97-AF65-F5344CB8AC3E}">
        <p14:creationId xmlns:p14="http://schemas.microsoft.com/office/powerpoint/2010/main" val="6609161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ogo - label ROAS Housing">
    <p:spTree>
      <p:nvGrpSpPr>
        <p:cNvPr id="1" name=""/>
        <p:cNvGrpSpPr/>
        <p:nvPr/>
      </p:nvGrpSpPr>
      <p:grpSpPr>
        <a:xfrm>
          <a:off x="0" y="0"/>
          <a:ext cx="0" cy="0"/>
          <a:chOff x="0" y="0"/>
          <a:chExt cx="0" cy="0"/>
        </a:xfrm>
      </p:grpSpPr>
      <p:pic>
        <p:nvPicPr>
          <p:cNvPr id="1026" name="6C217283-6793-424E-AC24-3A8A1C207E37" descr="60160740-9700-44C6-A1C8-BD516F099C31">
            <a:extLst>
              <a:ext uri="{FF2B5EF4-FFF2-40B4-BE49-F238E27FC236}">
                <a16:creationId xmlns:a16="http://schemas.microsoft.com/office/drawing/2014/main" id="{7F8B83AD-3873-4FC2-822A-5278AA73DDD3}"/>
              </a:ext>
            </a:extLst>
          </p:cNvPr>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5" y="-23638"/>
            <a:ext cx="12192000" cy="68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a:extLst>
              <a:ext uri="{FF2B5EF4-FFF2-40B4-BE49-F238E27FC236}">
                <a16:creationId xmlns:a16="http://schemas.microsoft.com/office/drawing/2014/main" id="{FEFB9990-B25B-4197-A66D-E5879503731B}"/>
              </a:ext>
            </a:extLst>
          </p:cNvPr>
          <p:cNvSpPr>
            <a:spLocks noGrp="1"/>
          </p:cNvSpPr>
          <p:nvPr>
            <p:ph type="body" sz="quarter" idx="20"/>
          </p:nvPr>
        </p:nvSpPr>
        <p:spPr>
          <a:xfrm>
            <a:off x="1090414" y="4626886"/>
            <a:ext cx="10011177" cy="979069"/>
          </a:xfrm>
          <a:prstGeom prst="rect">
            <a:avLst/>
          </a:prstGeom>
          <a:solidFill>
            <a:schemeClr val="accent1"/>
          </a:solidFill>
        </p:spPr>
        <p:txBody>
          <a:bodyPr wrap="square" lIns="180000" tIns="180000" rIns="180000" bIns="180000">
            <a:spAutoFit/>
          </a:bodyPr>
          <a:lstStyle>
            <a:lvl1pPr marL="0" indent="0" algn="ctr">
              <a:buFontTx/>
              <a:buNone/>
              <a:defRPr sz="4000" b="1" cap="all" baseline="0">
                <a:solidFill>
                  <a:schemeClr val="bg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
        <p:nvSpPr>
          <p:cNvPr id="8" name="TextBox 7">
            <a:extLst>
              <a:ext uri="{FF2B5EF4-FFF2-40B4-BE49-F238E27FC236}">
                <a16:creationId xmlns:a16="http://schemas.microsoft.com/office/drawing/2014/main" id="{54693A6F-3DDC-4DD2-82C1-32E1911F6E30}"/>
              </a:ext>
            </a:extLst>
          </p:cNvPr>
          <p:cNvSpPr txBox="1"/>
          <p:nvPr userDrawn="1"/>
        </p:nvSpPr>
        <p:spPr>
          <a:xfrm>
            <a:off x="5" y="23637"/>
            <a:ext cx="4984089" cy="215444"/>
          </a:xfrm>
          <a:prstGeom prst="rect">
            <a:avLst/>
          </a:prstGeom>
          <a:noFill/>
        </p:spPr>
        <p:txBody>
          <a:bodyPr wrap="square" rtlCol="0">
            <a:spAutoFit/>
          </a:bodyPr>
          <a:lstStyle/>
          <a:p>
            <a:r>
              <a:rPr lang="sv-SE" sz="800">
                <a:solidFill>
                  <a:sysClr val="windowText" lastClr="000000"/>
                </a:solidFill>
                <a:effectLst>
                  <a:glow rad="101600">
                    <a:schemeClr val="bg1">
                      <a:alpha val="60000"/>
                    </a:schemeClr>
                  </a:glow>
                </a:effectLst>
              </a:rPr>
              <a:t>Rodolfo and Fransisca Barquin, Philippines. Photo: Marcus Lundstedt </a:t>
            </a:r>
          </a:p>
        </p:txBody>
      </p:sp>
      <p:pic>
        <p:nvPicPr>
          <p:cNvPr id="6" name="Picture 5">
            <a:extLst>
              <a:ext uri="{FF2B5EF4-FFF2-40B4-BE49-F238E27FC236}">
                <a16:creationId xmlns:a16="http://schemas.microsoft.com/office/drawing/2014/main" id="{1E644E2B-742B-4CD9-9E31-84B0824F9F85}"/>
              </a:ext>
            </a:extLst>
          </p:cNvPr>
          <p:cNvPicPr>
            <a:picLocks noChangeAspect="1"/>
          </p:cNvPicPr>
          <p:nvPr userDrawn="1"/>
        </p:nvPicPr>
        <p:blipFill>
          <a:blip r:embed="rId3"/>
          <a:stretch>
            <a:fillRect/>
          </a:stretch>
        </p:blipFill>
        <p:spPr>
          <a:xfrm>
            <a:off x="8402425" y="490127"/>
            <a:ext cx="3242800" cy="863572"/>
          </a:xfrm>
          <a:prstGeom prst="rect">
            <a:avLst/>
          </a:prstGeom>
        </p:spPr>
      </p:pic>
    </p:spTree>
    <p:extLst>
      <p:ext uri="{BB962C8B-B14F-4D97-AF65-F5344CB8AC3E}">
        <p14:creationId xmlns:p14="http://schemas.microsoft.com/office/powerpoint/2010/main" val="28455123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 label ROEU Equalit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82662-C3A2-4618-ABC7-E87A26EF9E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9" y="0"/>
            <a:ext cx="12209156" cy="6858000"/>
          </a:xfrm>
          <a:prstGeom prst="rect">
            <a:avLst/>
          </a:prstGeom>
        </p:spPr>
      </p:pic>
      <p:sp>
        <p:nvSpPr>
          <p:cNvPr id="7" name="Text Placeholder 7">
            <a:extLst>
              <a:ext uri="{FF2B5EF4-FFF2-40B4-BE49-F238E27FC236}">
                <a16:creationId xmlns:a16="http://schemas.microsoft.com/office/drawing/2014/main" id="{B4B2CA0C-B8E3-4B56-BA75-82C3A0AEA6DF}"/>
              </a:ext>
            </a:extLst>
          </p:cNvPr>
          <p:cNvSpPr>
            <a:spLocks noGrp="1"/>
          </p:cNvSpPr>
          <p:nvPr>
            <p:ph type="body" sz="quarter" idx="20"/>
          </p:nvPr>
        </p:nvSpPr>
        <p:spPr>
          <a:xfrm>
            <a:off x="1090414" y="4626886"/>
            <a:ext cx="10011177" cy="979069"/>
          </a:xfrm>
          <a:prstGeom prst="rect">
            <a:avLst/>
          </a:prstGeom>
          <a:solidFill>
            <a:schemeClr val="accent1"/>
          </a:solidFill>
        </p:spPr>
        <p:txBody>
          <a:bodyPr wrap="square" lIns="180000" tIns="180000" rIns="180000" bIns="180000">
            <a:spAutoFit/>
          </a:bodyPr>
          <a:lstStyle>
            <a:lvl1pPr marL="0" indent="0" algn="ctr">
              <a:buFontTx/>
              <a:buNone/>
              <a:defRPr sz="4000" b="1" cap="all" baseline="0">
                <a:solidFill>
                  <a:schemeClr val="bg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
        <p:nvSpPr>
          <p:cNvPr id="8" name="TextBox 7">
            <a:extLst>
              <a:ext uri="{FF2B5EF4-FFF2-40B4-BE49-F238E27FC236}">
                <a16:creationId xmlns:a16="http://schemas.microsoft.com/office/drawing/2014/main" id="{BF33F023-EC9D-400D-B3CB-539EB078F8E5}"/>
              </a:ext>
            </a:extLst>
          </p:cNvPr>
          <p:cNvSpPr txBox="1"/>
          <p:nvPr userDrawn="1"/>
        </p:nvSpPr>
        <p:spPr>
          <a:xfrm>
            <a:off x="136553" y="129173"/>
            <a:ext cx="4984089" cy="215444"/>
          </a:xfrm>
          <a:prstGeom prst="rect">
            <a:avLst/>
          </a:prstGeom>
          <a:noFill/>
        </p:spPr>
        <p:txBody>
          <a:bodyPr wrap="square" rtlCol="0">
            <a:spAutoFit/>
          </a:bodyPr>
          <a:lstStyle/>
          <a:p>
            <a:r>
              <a:rPr lang="sv-SE" sz="800" err="1">
                <a:solidFill>
                  <a:sysClr val="windowText" lastClr="000000"/>
                </a:solidFill>
                <a:effectLst>
                  <a:glow rad="101600">
                    <a:schemeClr val="bg1">
                      <a:alpha val="60000"/>
                    </a:schemeClr>
                  </a:glow>
                </a:effectLst>
              </a:rPr>
              <a:t>Besmir och Selda Dalipi , Albania. Photo: Marcus Lundstedt</a:t>
            </a:r>
          </a:p>
        </p:txBody>
      </p:sp>
      <p:pic>
        <p:nvPicPr>
          <p:cNvPr id="6" name="Picture 5">
            <a:extLst>
              <a:ext uri="{FF2B5EF4-FFF2-40B4-BE49-F238E27FC236}">
                <a16:creationId xmlns:a16="http://schemas.microsoft.com/office/drawing/2014/main" id="{DCD08247-ADED-4272-93D1-AB2893A36630}"/>
              </a:ext>
            </a:extLst>
          </p:cNvPr>
          <p:cNvPicPr>
            <a:picLocks noChangeAspect="1"/>
          </p:cNvPicPr>
          <p:nvPr userDrawn="1"/>
        </p:nvPicPr>
        <p:blipFill>
          <a:blip r:embed="rId3"/>
          <a:stretch>
            <a:fillRect/>
          </a:stretch>
        </p:blipFill>
        <p:spPr>
          <a:xfrm>
            <a:off x="8402425" y="490127"/>
            <a:ext cx="3242800" cy="863572"/>
          </a:xfrm>
          <a:prstGeom prst="rect">
            <a:avLst/>
          </a:prstGeom>
        </p:spPr>
      </p:pic>
    </p:spTree>
    <p:extLst>
      <p:ext uri="{BB962C8B-B14F-4D97-AF65-F5344CB8AC3E}">
        <p14:creationId xmlns:p14="http://schemas.microsoft.com/office/powerpoint/2010/main" val="33016296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 label ROLA Rural Developm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5E587-D76D-44C6-B457-21EB2A4A69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FA5AEFDB-96B2-4AAA-9EDD-4FB438B9C776}"/>
              </a:ext>
            </a:extLst>
          </p:cNvPr>
          <p:cNvSpPr>
            <a:spLocks noGrp="1"/>
          </p:cNvSpPr>
          <p:nvPr>
            <p:ph type="body" sz="quarter" idx="20"/>
          </p:nvPr>
        </p:nvSpPr>
        <p:spPr>
          <a:xfrm>
            <a:off x="1090414" y="4626886"/>
            <a:ext cx="10011177" cy="979069"/>
          </a:xfrm>
          <a:prstGeom prst="rect">
            <a:avLst/>
          </a:prstGeom>
          <a:solidFill>
            <a:schemeClr val="accent1"/>
          </a:solidFill>
        </p:spPr>
        <p:txBody>
          <a:bodyPr wrap="square" lIns="180000" tIns="180000" rIns="180000" bIns="180000">
            <a:spAutoFit/>
          </a:bodyPr>
          <a:lstStyle>
            <a:lvl1pPr marL="0" indent="0" algn="ctr">
              <a:buFontTx/>
              <a:buNone/>
              <a:defRPr sz="4000" b="1" cap="all" baseline="0">
                <a:solidFill>
                  <a:schemeClr val="bg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
        <p:nvSpPr>
          <p:cNvPr id="7" name="TextBox 6">
            <a:extLst>
              <a:ext uri="{FF2B5EF4-FFF2-40B4-BE49-F238E27FC236}">
                <a16:creationId xmlns:a16="http://schemas.microsoft.com/office/drawing/2014/main" id="{EF33EA1D-0AE3-4D63-BEEB-A48028F4A3D9}"/>
              </a:ext>
            </a:extLst>
          </p:cNvPr>
          <p:cNvSpPr txBox="1"/>
          <p:nvPr userDrawn="1"/>
        </p:nvSpPr>
        <p:spPr>
          <a:xfrm>
            <a:off x="136553" y="129175"/>
            <a:ext cx="4984089" cy="215444"/>
          </a:xfrm>
          <a:prstGeom prst="rect">
            <a:avLst/>
          </a:prstGeom>
          <a:noFill/>
        </p:spPr>
        <p:txBody>
          <a:bodyPr wrap="square" rtlCol="0">
            <a:spAutoFit/>
          </a:bodyPr>
          <a:lstStyle/>
          <a:p>
            <a:r>
              <a:rPr lang="fi-FI" sz="800" kern="1200">
                <a:solidFill>
                  <a:sysClr val="windowText" lastClr="000000"/>
                </a:solidFill>
                <a:effectLst>
                  <a:glow rad="101600">
                    <a:schemeClr val="bg1">
                      <a:alpha val="60000"/>
                    </a:schemeClr>
                  </a:glow>
                </a:effectLst>
                <a:latin typeface="Arial" panose="020B0604020202020204" pitchFamily="34" charset="0"/>
                <a:ea typeface="+mn-ea"/>
                <a:cs typeface="+mn-cs"/>
              </a:rPr>
              <a:t>Nely Apaza Mamani and Filomena Monterilla, Bolivia</a:t>
            </a:r>
            <a:r>
              <a:rPr lang="sv-SE" sz="800" kern="1200">
                <a:solidFill>
                  <a:sysClr val="windowText" lastClr="000000"/>
                </a:solidFill>
                <a:effectLst>
                  <a:glow rad="101600">
                    <a:schemeClr val="bg1">
                      <a:alpha val="60000"/>
                    </a:schemeClr>
                  </a:glow>
                </a:effectLst>
                <a:latin typeface="Arial" panose="020B0604020202020204" pitchFamily="34" charset="0"/>
                <a:ea typeface="+mn-ea"/>
                <a:cs typeface="+mn-cs"/>
              </a:rPr>
              <a:t>. </a:t>
            </a:r>
            <a:r>
              <a:rPr lang="sv-SE" sz="800">
                <a:solidFill>
                  <a:sysClr val="windowText" lastClr="000000"/>
                </a:solidFill>
                <a:effectLst>
                  <a:glow rad="101600">
                    <a:schemeClr val="bg1">
                      <a:alpha val="60000"/>
                    </a:schemeClr>
                  </a:glow>
                </a:effectLst>
              </a:rPr>
              <a:t>Photo: Jesper Klemedsson </a:t>
            </a:r>
          </a:p>
        </p:txBody>
      </p:sp>
      <p:pic>
        <p:nvPicPr>
          <p:cNvPr id="8" name="Picture 7">
            <a:extLst>
              <a:ext uri="{FF2B5EF4-FFF2-40B4-BE49-F238E27FC236}">
                <a16:creationId xmlns:a16="http://schemas.microsoft.com/office/drawing/2014/main" id="{F4049FAA-D6CA-4F99-B5F6-B4DF4DD21959}"/>
              </a:ext>
            </a:extLst>
          </p:cNvPr>
          <p:cNvPicPr>
            <a:picLocks noChangeAspect="1"/>
          </p:cNvPicPr>
          <p:nvPr userDrawn="1"/>
        </p:nvPicPr>
        <p:blipFill>
          <a:blip r:embed="rId3"/>
          <a:stretch>
            <a:fillRect/>
          </a:stretch>
        </p:blipFill>
        <p:spPr>
          <a:xfrm>
            <a:off x="8402425" y="490127"/>
            <a:ext cx="3242800" cy="863572"/>
          </a:xfrm>
          <a:prstGeom prst="rect">
            <a:avLst/>
          </a:prstGeom>
        </p:spPr>
      </p:pic>
    </p:spTree>
    <p:extLst>
      <p:ext uri="{BB962C8B-B14F-4D97-AF65-F5344CB8AC3E}">
        <p14:creationId xmlns:p14="http://schemas.microsoft.com/office/powerpoint/2010/main" val="5380822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 label ROSA Hou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B1B00C-CE7D-4269-85A4-82AC2682B5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861" y="-1"/>
            <a:ext cx="12214861" cy="6858001"/>
          </a:xfrm>
          <a:prstGeom prst="rect">
            <a:avLst/>
          </a:prstGeom>
        </p:spPr>
      </p:pic>
      <p:sp>
        <p:nvSpPr>
          <p:cNvPr id="7" name="Text Placeholder 7">
            <a:extLst>
              <a:ext uri="{FF2B5EF4-FFF2-40B4-BE49-F238E27FC236}">
                <a16:creationId xmlns:a16="http://schemas.microsoft.com/office/drawing/2014/main" id="{FEFB9990-B25B-4197-A66D-E5879503731B}"/>
              </a:ext>
            </a:extLst>
          </p:cNvPr>
          <p:cNvSpPr>
            <a:spLocks noGrp="1"/>
          </p:cNvSpPr>
          <p:nvPr>
            <p:ph type="body" sz="quarter" idx="20"/>
          </p:nvPr>
        </p:nvSpPr>
        <p:spPr>
          <a:xfrm>
            <a:off x="1090414" y="4626886"/>
            <a:ext cx="10011177" cy="979069"/>
          </a:xfrm>
          <a:prstGeom prst="rect">
            <a:avLst/>
          </a:prstGeom>
          <a:solidFill>
            <a:schemeClr val="accent1"/>
          </a:solidFill>
        </p:spPr>
        <p:txBody>
          <a:bodyPr wrap="square" lIns="180000" tIns="180000" rIns="180000" bIns="180000">
            <a:spAutoFit/>
          </a:bodyPr>
          <a:lstStyle>
            <a:lvl1pPr marL="0" indent="0" algn="ctr">
              <a:buFontTx/>
              <a:buNone/>
              <a:defRPr sz="4000" b="1" cap="all" baseline="0">
                <a:solidFill>
                  <a:schemeClr val="bg1"/>
                </a:solidFill>
                <a:latin typeface="+mj-lt"/>
              </a:defRPr>
            </a:lvl1pPr>
            <a:lvl2pPr marL="457167" indent="0">
              <a:buNone/>
              <a:defRPr/>
            </a:lvl2pPr>
            <a:lvl3pPr marL="914332" indent="0">
              <a:buNone/>
              <a:defRPr/>
            </a:lvl3pPr>
            <a:lvl4pPr marL="1401129" indent="0">
              <a:buNone/>
              <a:defRPr/>
            </a:lvl4pPr>
          </a:lstStyle>
          <a:p>
            <a:pPr lvl="0"/>
            <a:r>
              <a:rPr lang="en-US"/>
              <a:t>Click to edit Master text styles</a:t>
            </a:r>
          </a:p>
        </p:txBody>
      </p:sp>
      <p:sp>
        <p:nvSpPr>
          <p:cNvPr id="9" name="TextBox 8">
            <a:extLst>
              <a:ext uri="{FF2B5EF4-FFF2-40B4-BE49-F238E27FC236}">
                <a16:creationId xmlns:a16="http://schemas.microsoft.com/office/drawing/2014/main" id="{0436656A-A91B-4E67-8BDF-62CEE4D89AF8}"/>
              </a:ext>
            </a:extLst>
          </p:cNvPr>
          <p:cNvSpPr txBox="1"/>
          <p:nvPr userDrawn="1"/>
        </p:nvSpPr>
        <p:spPr>
          <a:xfrm>
            <a:off x="136553" y="129173"/>
            <a:ext cx="4984089" cy="215444"/>
          </a:xfrm>
          <a:prstGeom prst="rect">
            <a:avLst/>
          </a:prstGeom>
          <a:noFill/>
        </p:spPr>
        <p:txBody>
          <a:bodyPr wrap="square" rtlCol="0">
            <a:spAutoFit/>
          </a:bodyPr>
          <a:lstStyle/>
          <a:p>
            <a:r>
              <a:rPr lang="sv-SE" sz="800" err="1">
                <a:solidFill>
                  <a:schemeClr val="bg1"/>
                </a:solidFill>
                <a:effectLst/>
              </a:rPr>
              <a:t>Biata Chisi, Malawi. Photo: Malin von Strauss</a:t>
            </a:r>
          </a:p>
        </p:txBody>
      </p:sp>
      <p:pic>
        <p:nvPicPr>
          <p:cNvPr id="6" name="Picture 5">
            <a:extLst>
              <a:ext uri="{FF2B5EF4-FFF2-40B4-BE49-F238E27FC236}">
                <a16:creationId xmlns:a16="http://schemas.microsoft.com/office/drawing/2014/main" id="{807B8651-BD4B-4AA8-91C9-412D923109B4}"/>
              </a:ext>
            </a:extLst>
          </p:cNvPr>
          <p:cNvPicPr>
            <a:picLocks noChangeAspect="1"/>
          </p:cNvPicPr>
          <p:nvPr userDrawn="1"/>
        </p:nvPicPr>
        <p:blipFill>
          <a:blip r:embed="rId3"/>
          <a:stretch>
            <a:fillRect/>
          </a:stretch>
        </p:blipFill>
        <p:spPr>
          <a:xfrm>
            <a:off x="8402425" y="490127"/>
            <a:ext cx="3242800" cy="863572"/>
          </a:xfrm>
          <a:prstGeom prst="rect">
            <a:avLst/>
          </a:prstGeom>
        </p:spPr>
      </p:pic>
    </p:spTree>
    <p:extLst>
      <p:ext uri="{BB962C8B-B14F-4D97-AF65-F5344CB8AC3E}">
        <p14:creationId xmlns:p14="http://schemas.microsoft.com/office/powerpoint/2010/main" val="311795696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68BCB2-A8C3-405C-B1DC-087C7F05DCF6}"/>
              </a:ext>
            </a:extLst>
          </p:cNvPr>
          <p:cNvPicPr>
            <a:picLocks noChangeAspect="1"/>
          </p:cNvPicPr>
          <p:nvPr userDrawn="1"/>
        </p:nvPicPr>
        <p:blipFill>
          <a:blip r:embed="rId41"/>
          <a:stretch>
            <a:fillRect/>
          </a:stretch>
        </p:blipFill>
        <p:spPr>
          <a:xfrm>
            <a:off x="10282476" y="6156124"/>
            <a:ext cx="1503124" cy="403427"/>
          </a:xfrm>
          <a:prstGeom prst="rect">
            <a:avLst/>
          </a:prstGeom>
        </p:spPr>
      </p:pic>
      <p:sp>
        <p:nvSpPr>
          <p:cNvPr id="6" name="Slide Number Placeholder 5">
            <a:extLst>
              <a:ext uri="{FF2B5EF4-FFF2-40B4-BE49-F238E27FC236}">
                <a16:creationId xmlns:a16="http://schemas.microsoft.com/office/drawing/2014/main" id="{82163F2B-B0A1-46C0-8C5A-CC2720CE52B7}"/>
              </a:ext>
            </a:extLst>
          </p:cNvPr>
          <p:cNvSpPr>
            <a:spLocks noGrp="1"/>
          </p:cNvSpPr>
          <p:nvPr>
            <p:ph type="sldNum" sz="quarter" idx="4"/>
          </p:nvPr>
        </p:nvSpPr>
        <p:spPr>
          <a:xfrm>
            <a:off x="609603" y="6252636"/>
            <a:ext cx="732367" cy="397933"/>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ct val="0"/>
              </a:spcBef>
              <a:spcAft>
                <a:spcPct val="0"/>
              </a:spcAft>
              <a:defRPr sz="2400">
                <a:solidFill>
                  <a:srgbClr val="FFFFFF"/>
                </a:solidFill>
                <a:latin typeface="+mn-lt"/>
              </a:defRPr>
            </a:lvl1pPr>
          </a:lstStyle>
          <a:p>
            <a:pPr>
              <a:defRPr/>
            </a:pPr>
            <a:fld id="{0F0DC479-6A5F-4C85-B057-6D0D1EDDBC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7" r:id="rId1"/>
    <p:sldLayoutId id="2147484726" r:id="rId2"/>
    <p:sldLayoutId id="2147484674" r:id="rId3"/>
    <p:sldLayoutId id="2147484669" r:id="rId4"/>
    <p:sldLayoutId id="2147484701" r:id="rId5"/>
    <p:sldLayoutId id="2147484702" r:id="rId6"/>
    <p:sldLayoutId id="2147484723" r:id="rId7"/>
    <p:sldLayoutId id="2147484668" r:id="rId8"/>
    <p:sldLayoutId id="2147484725" r:id="rId9"/>
    <p:sldLayoutId id="2147484698" r:id="rId10"/>
    <p:sldLayoutId id="2147484676" r:id="rId11"/>
    <p:sldLayoutId id="2147484677" r:id="rId12"/>
    <p:sldLayoutId id="2147484678" r:id="rId13"/>
    <p:sldLayoutId id="2147484679" r:id="rId14"/>
    <p:sldLayoutId id="2147484733" r:id="rId15"/>
    <p:sldLayoutId id="2147484734" r:id="rId16"/>
    <p:sldLayoutId id="2147484682" r:id="rId17"/>
    <p:sldLayoutId id="2147484683" r:id="rId18"/>
    <p:sldLayoutId id="2147484684" r:id="rId19"/>
    <p:sldLayoutId id="2147484685" r:id="rId20"/>
    <p:sldLayoutId id="2147484737" r:id="rId21"/>
    <p:sldLayoutId id="2147484738" r:id="rId22"/>
    <p:sldLayoutId id="2147484715" r:id="rId23"/>
    <p:sldLayoutId id="2147484730" r:id="rId24"/>
    <p:sldLayoutId id="2147484731" r:id="rId25"/>
    <p:sldLayoutId id="2147484732" r:id="rId26"/>
    <p:sldLayoutId id="2147484686" r:id="rId27"/>
    <p:sldLayoutId id="2147484704" r:id="rId28"/>
    <p:sldLayoutId id="2147484705" r:id="rId29"/>
    <p:sldLayoutId id="2147484687" r:id="rId30"/>
    <p:sldLayoutId id="2147484706" r:id="rId31"/>
    <p:sldLayoutId id="2147484707" r:id="rId32"/>
    <p:sldLayoutId id="2147484688" r:id="rId33"/>
    <p:sldLayoutId id="2147484708" r:id="rId34"/>
    <p:sldLayoutId id="2147484709" r:id="rId35"/>
    <p:sldLayoutId id="2147484711" r:id="rId36"/>
    <p:sldLayoutId id="2147484690" r:id="rId37"/>
    <p:sldLayoutId id="2147484692" r:id="rId38"/>
    <p:sldLayoutId id="2147484727" r:id="rId39"/>
  </p:sldLayoutIdLst>
  <p:transition/>
  <p:txStyles>
    <p:titleStyle>
      <a:lvl1pPr algn="l" rtl="0" eaLnBrk="1" fontAlgn="base" hangingPunct="1">
        <a:spcBef>
          <a:spcPct val="0"/>
        </a:spcBef>
        <a:spcAft>
          <a:spcPct val="0"/>
        </a:spcAft>
        <a:defRPr sz="4800" b="1" kern="1200" spc="-133">
          <a:solidFill>
            <a:schemeClr val="tx1"/>
          </a:solidFill>
          <a:latin typeface="+mj-lt"/>
          <a:ea typeface="+mj-ea"/>
          <a:cs typeface="+mj-cs"/>
        </a:defRPr>
      </a:lvl1pPr>
      <a:lvl2pPr algn="l" rtl="0" eaLnBrk="1" fontAlgn="base" hangingPunct="1">
        <a:spcBef>
          <a:spcPct val="0"/>
        </a:spcBef>
        <a:spcAft>
          <a:spcPct val="0"/>
        </a:spcAft>
        <a:defRPr sz="4800" b="1">
          <a:solidFill>
            <a:schemeClr val="tx1"/>
          </a:solidFill>
          <a:latin typeface="Arial" panose="020B0604020202020204" pitchFamily="34" charset="0"/>
        </a:defRPr>
      </a:lvl2pPr>
      <a:lvl3pPr algn="l" rtl="0" eaLnBrk="1" fontAlgn="base" hangingPunct="1">
        <a:spcBef>
          <a:spcPct val="0"/>
        </a:spcBef>
        <a:spcAft>
          <a:spcPct val="0"/>
        </a:spcAft>
        <a:defRPr sz="4800" b="1">
          <a:solidFill>
            <a:schemeClr val="tx1"/>
          </a:solidFill>
          <a:latin typeface="Arial" panose="020B0604020202020204" pitchFamily="34" charset="0"/>
        </a:defRPr>
      </a:lvl3pPr>
      <a:lvl4pPr algn="l" rtl="0" eaLnBrk="1" fontAlgn="base" hangingPunct="1">
        <a:spcBef>
          <a:spcPct val="0"/>
        </a:spcBef>
        <a:spcAft>
          <a:spcPct val="0"/>
        </a:spcAft>
        <a:defRPr sz="4800" b="1">
          <a:solidFill>
            <a:schemeClr val="tx1"/>
          </a:solidFill>
          <a:latin typeface="Arial" panose="020B0604020202020204" pitchFamily="34" charset="0"/>
        </a:defRPr>
      </a:lvl4pPr>
      <a:lvl5pPr algn="l" rtl="0" eaLnBrk="1" fontAlgn="base" hangingPunct="1">
        <a:spcBef>
          <a:spcPct val="0"/>
        </a:spcBef>
        <a:spcAft>
          <a:spcPct val="0"/>
        </a:spcAft>
        <a:defRPr sz="4800" b="1">
          <a:solidFill>
            <a:schemeClr val="tx1"/>
          </a:solidFill>
          <a:latin typeface="Arial" panose="020B0604020202020204" pitchFamily="34" charset="0"/>
        </a:defRPr>
      </a:lvl5pPr>
      <a:lvl6pPr marL="609555" algn="l" rtl="0" eaLnBrk="1" fontAlgn="base" hangingPunct="1">
        <a:spcBef>
          <a:spcPct val="0"/>
        </a:spcBef>
        <a:spcAft>
          <a:spcPct val="0"/>
        </a:spcAft>
        <a:defRPr sz="1867" b="1">
          <a:solidFill>
            <a:schemeClr val="tx1"/>
          </a:solidFill>
          <a:latin typeface="Arial" panose="020B0604020202020204" pitchFamily="34" charset="0"/>
        </a:defRPr>
      </a:lvl6pPr>
      <a:lvl7pPr marL="1219110" algn="l" rtl="0" eaLnBrk="1" fontAlgn="base" hangingPunct="1">
        <a:spcBef>
          <a:spcPct val="0"/>
        </a:spcBef>
        <a:spcAft>
          <a:spcPct val="0"/>
        </a:spcAft>
        <a:defRPr sz="1867" b="1">
          <a:solidFill>
            <a:schemeClr val="tx1"/>
          </a:solidFill>
          <a:latin typeface="Arial" panose="020B0604020202020204" pitchFamily="34" charset="0"/>
        </a:defRPr>
      </a:lvl7pPr>
      <a:lvl8pPr marL="1828664" algn="l" rtl="0" eaLnBrk="1" fontAlgn="base" hangingPunct="1">
        <a:spcBef>
          <a:spcPct val="0"/>
        </a:spcBef>
        <a:spcAft>
          <a:spcPct val="0"/>
        </a:spcAft>
        <a:defRPr sz="1867" b="1">
          <a:solidFill>
            <a:schemeClr val="tx1"/>
          </a:solidFill>
          <a:latin typeface="Arial" panose="020B0604020202020204" pitchFamily="34" charset="0"/>
        </a:defRPr>
      </a:lvl8pPr>
      <a:lvl9pPr marL="2438218" algn="l" rtl="0" eaLnBrk="1" fontAlgn="base" hangingPunct="1">
        <a:spcBef>
          <a:spcPct val="0"/>
        </a:spcBef>
        <a:spcAft>
          <a:spcPct val="0"/>
        </a:spcAft>
        <a:defRPr sz="1867" b="1">
          <a:solidFill>
            <a:schemeClr val="tx1"/>
          </a:solidFill>
          <a:latin typeface="Arial" panose="020B0604020202020204" pitchFamily="34" charset="0"/>
        </a:defRPr>
      </a:lvl9pPr>
    </p:titleStyle>
    <p:bodyStyle>
      <a:lvl1pPr marL="304776" indent="-304776" algn="l" rtl="0" eaLnBrk="1" fontAlgn="base" hangingPunct="1">
        <a:spcBef>
          <a:spcPct val="20000"/>
        </a:spcBef>
        <a:spcAft>
          <a:spcPct val="0"/>
        </a:spcAft>
        <a:buFont typeface="Arial" panose="020B0604020202020204" pitchFamily="34" charset="0"/>
        <a:buChar char="•"/>
        <a:defRPr sz="3733" kern="1200">
          <a:solidFill>
            <a:srgbClr val="0D0D0D"/>
          </a:solidFill>
          <a:latin typeface="+mn-lt"/>
          <a:ea typeface="+mn-ea"/>
          <a:cs typeface="+mn-cs"/>
        </a:defRPr>
      </a:lvl1pPr>
      <a:lvl2pPr marL="776759" indent="-304776" algn="l" rtl="0" eaLnBrk="1" fontAlgn="base" hangingPunct="1">
        <a:spcBef>
          <a:spcPct val="20000"/>
        </a:spcBef>
        <a:spcAft>
          <a:spcPct val="0"/>
        </a:spcAft>
        <a:buFont typeface="Arial" panose="020B0604020202020204" pitchFamily="34" charset="0"/>
        <a:buChar char="•"/>
        <a:defRPr kern="1200">
          <a:solidFill>
            <a:srgbClr val="0D0D0D"/>
          </a:solidFill>
          <a:latin typeface="+mn-lt"/>
          <a:ea typeface="+mn-ea"/>
          <a:cs typeface="+mn-cs"/>
        </a:defRPr>
      </a:lvl2pPr>
      <a:lvl3pPr marL="1265671" indent="-304776" algn="l" rtl="0" eaLnBrk="1" fontAlgn="base" hangingPunct="1">
        <a:spcBef>
          <a:spcPct val="20000"/>
        </a:spcBef>
        <a:spcAft>
          <a:spcPct val="0"/>
        </a:spcAft>
        <a:buFont typeface="Arial" panose="020B0604020202020204" pitchFamily="34" charset="0"/>
        <a:buChar char="•"/>
        <a:defRPr sz="2133" kern="1200">
          <a:solidFill>
            <a:srgbClr val="0D0D0D"/>
          </a:solidFill>
          <a:latin typeface="+mn-lt"/>
          <a:ea typeface="+mn-ea"/>
          <a:cs typeface="+mn-cs"/>
        </a:defRPr>
      </a:lvl3pPr>
      <a:lvl4pPr marL="1705905" indent="-304776" algn="l" rtl="0" eaLnBrk="1" fontAlgn="base" hangingPunct="1">
        <a:spcBef>
          <a:spcPct val="20000"/>
        </a:spcBef>
        <a:spcAft>
          <a:spcPct val="0"/>
        </a:spcAft>
        <a:buClr>
          <a:srgbClr val="703296"/>
        </a:buClr>
        <a:buFont typeface="Arial" panose="020B0604020202020204" pitchFamily="34" charset="0"/>
        <a:buChar char="•"/>
        <a:defRPr sz="1200" kern="1200">
          <a:solidFill>
            <a:schemeClr val="tx1"/>
          </a:solidFill>
          <a:latin typeface="+mn-lt"/>
          <a:ea typeface="+mn-ea"/>
          <a:cs typeface="+mn-cs"/>
        </a:defRPr>
      </a:lvl4pPr>
      <a:lvl5pPr marL="2072063" indent="-304776" algn="l" rtl="0" eaLnBrk="1" fontAlgn="base" hangingPunct="1">
        <a:spcBef>
          <a:spcPct val="20000"/>
        </a:spcBef>
        <a:spcAft>
          <a:spcPct val="0"/>
        </a:spcAft>
        <a:buClr>
          <a:srgbClr val="00BF99"/>
        </a:buClr>
        <a:buFont typeface="Arial" panose="020B0604020202020204" pitchFamily="34" charset="0"/>
        <a:buChar char="•"/>
        <a:defRPr sz="1067" kern="1200">
          <a:solidFill>
            <a:schemeClr val="tx1"/>
          </a:solidFill>
          <a:latin typeface="+mn-lt"/>
          <a:ea typeface="+mn-ea"/>
          <a:cs typeface="+mn-cs"/>
        </a:defRPr>
      </a:lvl5pPr>
      <a:lvl6pPr marL="2316307" indent="-243823" algn="l" defTabSz="1219110" rtl="0" eaLnBrk="1" latinLnBrk="0" hangingPunct="1">
        <a:spcBef>
          <a:spcPct val="20000"/>
        </a:spcBef>
        <a:buClr>
          <a:schemeClr val="accent1"/>
        </a:buClr>
        <a:buFont typeface="Arial" panose="020B0604020202020204" pitchFamily="34" charset="0"/>
        <a:buChar char="•"/>
        <a:defRPr sz="1867" kern="1200" baseline="0">
          <a:solidFill>
            <a:schemeClr val="tx1"/>
          </a:solidFill>
          <a:latin typeface="+mn-lt"/>
          <a:ea typeface="+mn-ea"/>
          <a:cs typeface="+mn-cs"/>
        </a:defRPr>
      </a:lvl6pPr>
      <a:lvl7pPr marL="2560128" indent="-243823" algn="l" defTabSz="1219110" rtl="0" eaLnBrk="1" latinLnBrk="0" hangingPunct="1">
        <a:spcBef>
          <a:spcPct val="20000"/>
        </a:spcBef>
        <a:buClr>
          <a:schemeClr val="accent2"/>
        </a:buClr>
        <a:buFont typeface="Arial" panose="020B0604020202020204" pitchFamily="34" charset="0"/>
        <a:buChar char="•"/>
        <a:defRPr sz="1867" kern="1200">
          <a:solidFill>
            <a:schemeClr val="tx1"/>
          </a:solidFill>
          <a:latin typeface="+mn-lt"/>
          <a:ea typeface="+mn-ea"/>
          <a:cs typeface="+mn-cs"/>
        </a:defRPr>
      </a:lvl7pPr>
      <a:lvl8pPr marL="2803951" indent="-243823" algn="l" defTabSz="1219110" rtl="0" eaLnBrk="1" latinLnBrk="0" hangingPunct="1">
        <a:spcBef>
          <a:spcPct val="20000"/>
        </a:spcBef>
        <a:buClr>
          <a:schemeClr val="accent3"/>
        </a:buClr>
        <a:buFont typeface="Arial" panose="020B0604020202020204" pitchFamily="34" charset="0"/>
        <a:buChar char="•"/>
        <a:defRPr sz="1867" kern="1200">
          <a:solidFill>
            <a:schemeClr val="tx1"/>
          </a:solidFill>
          <a:latin typeface="+mn-lt"/>
          <a:ea typeface="+mn-ea"/>
          <a:cs typeface="+mn-cs"/>
        </a:defRPr>
      </a:lvl8pPr>
      <a:lvl9pPr marL="3047772" indent="-243823" algn="l" defTabSz="1219110" rtl="0" eaLnBrk="1" latinLnBrk="0" hangingPunct="1">
        <a:spcBef>
          <a:spcPct val="20000"/>
        </a:spcBef>
        <a:buClr>
          <a:schemeClr val="accent4"/>
        </a:buClr>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9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DF08-A1F1-4E51-89C5-F606364A3585}"/>
              </a:ext>
            </a:extLst>
          </p:cNvPr>
          <p:cNvSpPr>
            <a:spLocks noGrp="1"/>
          </p:cNvSpPr>
          <p:nvPr>
            <p:ph type="body" sz="quarter" idx="16"/>
          </p:nvPr>
        </p:nvSpPr>
        <p:spPr>
          <a:xfrm>
            <a:off x="606641" y="1577819"/>
            <a:ext cx="4911695" cy="4505796"/>
          </a:xfrm>
        </p:spPr>
        <p:txBody>
          <a:bodyPr lIns="91440" tIns="45720" rIns="91440" bIns="45720" anchorCtr="0">
            <a:normAutofit lnSpcReduction="10000"/>
          </a:bodyPr>
          <a:lstStyle/>
          <a:p>
            <a:pPr>
              <a:lnSpc>
                <a:spcPct val="90000"/>
              </a:lnSpc>
            </a:pPr>
            <a:endParaRPr lang="sv-SE" sz="1800" b="0" i="0">
              <a:effectLst/>
            </a:endParaRPr>
          </a:p>
          <a:p>
            <a:pPr>
              <a:lnSpc>
                <a:spcPct val="90000"/>
              </a:lnSpc>
              <a:buFont typeface="Wingdings" panose="05000000000000000000" pitchFamily="2" charset="2"/>
              <a:buChar char="v"/>
            </a:pPr>
            <a:r>
              <a:rPr lang="sv-SE" sz="1800" b="0" i="0">
                <a:effectLst/>
                <a:latin typeface="Avenir LT Pro 35 Light" panose="020B0402020203020204" pitchFamily="34" charset="0"/>
              </a:rPr>
              <a:t>LRF var med och grundade We Effect och stöttar årligen organisationen, bl.a. genom medlemstjugan. </a:t>
            </a:r>
          </a:p>
          <a:p>
            <a:pPr>
              <a:lnSpc>
                <a:spcPct val="90000"/>
              </a:lnSpc>
            </a:pPr>
            <a:endParaRPr lang="sv-SE" sz="1800" b="0">
              <a:latin typeface="Avenir LT Pro 35 Light" panose="020B0402020203020204" pitchFamily="34" charset="0"/>
            </a:endParaRPr>
          </a:p>
          <a:p>
            <a:pPr>
              <a:lnSpc>
                <a:spcPct val="90000"/>
              </a:lnSpc>
              <a:buFont typeface="Wingdings" panose="05000000000000000000" pitchFamily="2" charset="2"/>
              <a:buChar char="v"/>
            </a:pPr>
            <a:r>
              <a:rPr lang="sv-SE" sz="1800" b="0" i="0">
                <a:effectLst/>
                <a:latin typeface="Avenir LT Pro 35 Light" panose="020B0402020203020204" pitchFamily="34" charset="0"/>
              </a:rPr>
              <a:t>Organisationen besöker We </a:t>
            </a:r>
            <a:r>
              <a:rPr lang="sv-SE" sz="1800" b="0" i="0" err="1">
                <a:effectLst/>
                <a:latin typeface="Avenir LT Pro 35 Light" panose="020B0402020203020204" pitchFamily="34" charset="0"/>
              </a:rPr>
              <a:t>Effects</a:t>
            </a:r>
            <a:r>
              <a:rPr lang="sv-SE" sz="1800" b="0" i="0">
                <a:effectLst/>
                <a:latin typeface="Avenir LT Pro 35 Light" panose="020B0402020203020204" pitchFamily="34" charset="0"/>
              </a:rPr>
              <a:t> projekt varje år för att se hur medlen används och för utbyte med bönder världen över. </a:t>
            </a:r>
          </a:p>
          <a:p>
            <a:pPr>
              <a:lnSpc>
                <a:spcPct val="90000"/>
              </a:lnSpc>
              <a:buFont typeface="Wingdings" panose="05000000000000000000" pitchFamily="2" charset="2"/>
              <a:buChar char="v"/>
            </a:pPr>
            <a:endParaRPr lang="sv-SE" sz="1800">
              <a:latin typeface="Avenir LT Pro 35 Light" panose="020B0402020203020204" pitchFamily="34" charset="0"/>
            </a:endParaRPr>
          </a:p>
          <a:p>
            <a:pPr>
              <a:lnSpc>
                <a:spcPct val="90000"/>
              </a:lnSpc>
              <a:buFont typeface="Wingdings" panose="05000000000000000000" pitchFamily="2" charset="2"/>
              <a:buChar char="v"/>
            </a:pPr>
            <a:r>
              <a:rPr lang="sv-SE" sz="1800">
                <a:latin typeface="Avenir LT Pro 35 Light" panose="020B0402020203020204" pitchFamily="34" charset="0"/>
              </a:rPr>
              <a:t>Lotta Folkesson, ordförande för LRF Västerbotten är även styrelseordförande i We Effect.</a:t>
            </a:r>
            <a:endParaRPr lang="sv-SE" sz="1800" b="0" i="0">
              <a:effectLst/>
              <a:latin typeface="Avenir LT Pro 35 Light" panose="020B0402020203020204" pitchFamily="34" charset="0"/>
            </a:endParaRPr>
          </a:p>
          <a:p>
            <a:pPr>
              <a:lnSpc>
                <a:spcPct val="90000"/>
              </a:lnSpc>
              <a:buFont typeface="Wingdings" panose="05000000000000000000" pitchFamily="2" charset="2"/>
              <a:buChar char="v"/>
            </a:pPr>
            <a:endParaRPr lang="sv-SE" sz="1800" b="0">
              <a:latin typeface="Avenir LT Pro 35 Light" panose="020B0402020203020204" pitchFamily="34" charset="0"/>
            </a:endParaRPr>
          </a:p>
          <a:p>
            <a:pPr>
              <a:lnSpc>
                <a:spcPct val="90000"/>
              </a:lnSpc>
              <a:buFont typeface="Wingdings" panose="05000000000000000000" pitchFamily="2" charset="2"/>
              <a:buChar char="v"/>
            </a:pPr>
            <a:r>
              <a:rPr lang="sv-SE" sz="1800" b="0" i="0">
                <a:effectLst/>
                <a:latin typeface="Avenir LT Pro 35 Light" panose="020B0402020203020204" pitchFamily="34" charset="0"/>
              </a:rPr>
              <a:t>De flesta av LRF:s regionavdelningar har utsett en We Effect-ambassadör, som engagerar sig särskilt för att samla in pengar och informera LRF-medlemmarna om hur We Effect gör skillnad.</a:t>
            </a:r>
            <a:endParaRPr lang="sv-SE" sz="1800" b="0">
              <a:latin typeface="Avenir LT Pro 35 Light" panose="020B0402020203020204" pitchFamily="34" charset="0"/>
            </a:endParaRPr>
          </a:p>
          <a:p>
            <a:pPr>
              <a:lnSpc>
                <a:spcPct val="90000"/>
              </a:lnSpc>
            </a:pPr>
            <a:endParaRPr lang="sv-SE" sz="1800" b="0">
              <a:latin typeface="Avenir LT Pro 35 Light" panose="020B0402020203020204" pitchFamily="34" charset="0"/>
            </a:endParaRPr>
          </a:p>
          <a:p>
            <a:pPr>
              <a:lnSpc>
                <a:spcPct val="90000"/>
              </a:lnSpc>
            </a:pPr>
            <a:endParaRPr lang="sv-SE" sz="1800" b="0"/>
          </a:p>
          <a:p>
            <a:pPr>
              <a:lnSpc>
                <a:spcPct val="90000"/>
              </a:lnSpc>
            </a:pPr>
            <a:endParaRPr lang="sv-SE" sz="1800"/>
          </a:p>
        </p:txBody>
      </p:sp>
      <p:sp>
        <p:nvSpPr>
          <p:cNvPr id="12" name="Title 3">
            <a:extLst>
              <a:ext uri="{FF2B5EF4-FFF2-40B4-BE49-F238E27FC236}">
                <a16:creationId xmlns:a16="http://schemas.microsoft.com/office/drawing/2014/main" id="{369E7D3E-D968-0849-7B55-E6B4E9FB583A}"/>
              </a:ext>
            </a:extLst>
          </p:cNvPr>
          <p:cNvSpPr>
            <a:spLocks noGrp="1"/>
          </p:cNvSpPr>
          <p:nvPr>
            <p:ph type="title"/>
          </p:nvPr>
        </p:nvSpPr>
        <p:spPr>
          <a:xfrm>
            <a:off x="715630" y="1129085"/>
            <a:ext cx="4911697" cy="897468"/>
          </a:xfrm>
        </p:spPr>
        <p:txBody>
          <a:bodyPr/>
          <a:lstStyle/>
          <a:p>
            <a:r>
              <a:rPr lang="sv-SE" sz="3600">
                <a:latin typeface="Avenir 65 Medium" panose="020B0800000000000000" pitchFamily="34" charset="0"/>
              </a:rPr>
              <a:t>Så ser samarbetet ut </a:t>
            </a:r>
            <a:br>
              <a:rPr lang="sv-SE" sz="3600">
                <a:latin typeface="Avenir 65 Medium" panose="020B0800000000000000" pitchFamily="34" charset="0"/>
              </a:rPr>
            </a:br>
            <a:endParaRPr lang="en-US">
              <a:latin typeface="Avenir 65 Medium" panose="020B0800000000000000" pitchFamily="34" charset="0"/>
            </a:endParaRPr>
          </a:p>
        </p:txBody>
      </p:sp>
      <p:pic>
        <p:nvPicPr>
          <p:cNvPr id="4" name="Picture 3" descr="A person and person holding plants&#10;&#10;Description automatically generated">
            <a:extLst>
              <a:ext uri="{FF2B5EF4-FFF2-40B4-BE49-F238E27FC236}">
                <a16:creationId xmlns:a16="http://schemas.microsoft.com/office/drawing/2014/main" id="{2E536BA4-E7EC-1EB8-87BB-1152946F261C}"/>
              </a:ext>
            </a:extLst>
          </p:cNvPr>
          <p:cNvPicPr>
            <a:picLocks noChangeAspect="1"/>
          </p:cNvPicPr>
          <p:nvPr/>
        </p:nvPicPr>
        <p:blipFill>
          <a:blip r:embed="rId3"/>
          <a:stretch>
            <a:fillRect/>
          </a:stretch>
        </p:blipFill>
        <p:spPr>
          <a:xfrm>
            <a:off x="6705600" y="0"/>
            <a:ext cx="5486400" cy="6858000"/>
          </a:xfrm>
          <a:prstGeom prst="rect">
            <a:avLst/>
          </a:prstGeom>
        </p:spPr>
      </p:pic>
      <p:sp>
        <p:nvSpPr>
          <p:cNvPr id="6" name="TextBox 5">
            <a:extLst>
              <a:ext uri="{FF2B5EF4-FFF2-40B4-BE49-F238E27FC236}">
                <a16:creationId xmlns:a16="http://schemas.microsoft.com/office/drawing/2014/main" id="{DD6229D7-8635-7B27-A984-4811ECF4DDB5}"/>
              </a:ext>
            </a:extLst>
          </p:cNvPr>
          <p:cNvSpPr txBox="1"/>
          <p:nvPr/>
        </p:nvSpPr>
        <p:spPr>
          <a:xfrm>
            <a:off x="8056315" y="6581001"/>
            <a:ext cx="4553712" cy="276999"/>
          </a:xfrm>
          <a:prstGeom prst="rect">
            <a:avLst/>
          </a:prstGeom>
          <a:noFill/>
        </p:spPr>
        <p:txBody>
          <a:bodyPr wrap="square" rtlCol="0">
            <a:spAutoFit/>
          </a:bodyPr>
          <a:lstStyle/>
          <a:p>
            <a:r>
              <a:rPr lang="en-US" sz="1200" b="0" i="0">
                <a:solidFill>
                  <a:schemeClr val="bg1"/>
                </a:solidFill>
                <a:effectLst/>
                <a:latin typeface="+mn-lt"/>
              </a:rPr>
              <a:t>Charles </a:t>
            </a:r>
            <a:r>
              <a:rPr lang="en-US" sz="1200" b="0" i="0" err="1">
                <a:solidFill>
                  <a:schemeClr val="bg1"/>
                </a:solidFill>
                <a:effectLst/>
                <a:latin typeface="+mn-lt"/>
              </a:rPr>
              <a:t>Nyanjui</a:t>
            </a:r>
            <a:r>
              <a:rPr lang="en-US" sz="1200" b="0" i="0">
                <a:solidFill>
                  <a:schemeClr val="bg1"/>
                </a:solidFill>
                <a:effectLst/>
                <a:latin typeface="+mn-lt"/>
              </a:rPr>
              <a:t> och </a:t>
            </a:r>
            <a:r>
              <a:rPr lang="sv-SE" sz="1200" i="0">
                <a:solidFill>
                  <a:schemeClr val="bg1"/>
                </a:solidFill>
                <a:effectLst/>
                <a:latin typeface="+mn-lt"/>
              </a:rPr>
              <a:t>Lotta </a:t>
            </a:r>
            <a:r>
              <a:rPr lang="sv-SE" sz="1200">
                <a:solidFill>
                  <a:schemeClr val="bg1"/>
                </a:solidFill>
                <a:latin typeface="+mn-lt"/>
              </a:rPr>
              <a:t>Folkesson Foto: Robert Englund</a:t>
            </a:r>
          </a:p>
        </p:txBody>
      </p:sp>
    </p:spTree>
    <p:extLst>
      <p:ext uri="{BB962C8B-B14F-4D97-AF65-F5344CB8AC3E}">
        <p14:creationId xmlns:p14="http://schemas.microsoft.com/office/powerpoint/2010/main" val="40579484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in a red and white checkered robe holding a hoe&#10;&#10;Description automatically generated">
            <a:extLst>
              <a:ext uri="{FF2B5EF4-FFF2-40B4-BE49-F238E27FC236}">
                <a16:creationId xmlns:a16="http://schemas.microsoft.com/office/drawing/2014/main" id="{16DE1067-A349-56F0-FCB3-B956C495216E}"/>
              </a:ext>
            </a:extLst>
          </p:cNvPr>
          <p:cNvPicPr>
            <a:picLocks noChangeAspect="1"/>
          </p:cNvPicPr>
          <p:nvPr/>
        </p:nvPicPr>
        <p:blipFill rotWithShape="1">
          <a:blip r:embed="rId2"/>
          <a:srcRect t="9452" b="6301"/>
          <a:stretch/>
        </p:blipFill>
        <p:spPr>
          <a:xfrm>
            <a:off x="-8253" y="0"/>
            <a:ext cx="12208505" cy="6873585"/>
          </a:xfrm>
          <a:prstGeom prst="rect">
            <a:avLst/>
          </a:prstGeom>
        </p:spPr>
      </p:pic>
      <p:sp>
        <p:nvSpPr>
          <p:cNvPr id="8" name="Rectangle 7">
            <a:extLst>
              <a:ext uri="{FF2B5EF4-FFF2-40B4-BE49-F238E27FC236}">
                <a16:creationId xmlns:a16="http://schemas.microsoft.com/office/drawing/2014/main" id="{E80675F5-F7CE-5520-EE57-4277A05B4E3A}"/>
              </a:ext>
            </a:extLst>
          </p:cNvPr>
          <p:cNvSpPr/>
          <p:nvPr/>
        </p:nvSpPr>
        <p:spPr>
          <a:xfrm>
            <a:off x="1403901" y="4830567"/>
            <a:ext cx="9293290" cy="1119674"/>
          </a:xfrm>
          <a:prstGeom prst="rect">
            <a:avLst/>
          </a:prstGeom>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 Placeholder 1">
            <a:extLst>
              <a:ext uri="{FF2B5EF4-FFF2-40B4-BE49-F238E27FC236}">
                <a16:creationId xmlns:a16="http://schemas.microsoft.com/office/drawing/2014/main" id="{DF8305FC-A8E5-339B-1F51-F5D454F21076}"/>
              </a:ext>
            </a:extLst>
          </p:cNvPr>
          <p:cNvSpPr>
            <a:spLocks noGrp="1"/>
          </p:cNvSpPr>
          <p:nvPr>
            <p:ph type="body" sz="quarter" idx="13"/>
          </p:nvPr>
        </p:nvSpPr>
        <p:spPr>
          <a:xfrm>
            <a:off x="2461888" y="2897346"/>
            <a:ext cx="7874000" cy="5051425"/>
          </a:xfrm>
        </p:spPr>
        <p:txBody>
          <a:bodyPr wrap="square" lIns="91440" tIns="45720" rIns="91440" bIns="45720" anchorCtr="0">
            <a:normAutofit/>
          </a:bodyPr>
          <a:lstStyle/>
          <a:p>
            <a:r>
              <a:rPr lang="sv-SE" sz="5400"/>
              <a:t>Från bonde till bonde</a:t>
            </a:r>
          </a:p>
        </p:txBody>
      </p:sp>
      <p:sp>
        <p:nvSpPr>
          <p:cNvPr id="3" name="Heart 2">
            <a:extLst>
              <a:ext uri="{FF2B5EF4-FFF2-40B4-BE49-F238E27FC236}">
                <a16:creationId xmlns:a16="http://schemas.microsoft.com/office/drawing/2014/main" id="{0F0E7904-7CFB-F945-1E94-F2CBFB3D2952}"/>
              </a:ext>
            </a:extLst>
          </p:cNvPr>
          <p:cNvSpPr/>
          <p:nvPr/>
        </p:nvSpPr>
        <p:spPr>
          <a:xfrm>
            <a:off x="1596873" y="5141706"/>
            <a:ext cx="747346" cy="562707"/>
          </a:xfrm>
          <a:prstGeom prst="hear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Heart 3">
            <a:extLst>
              <a:ext uri="{FF2B5EF4-FFF2-40B4-BE49-F238E27FC236}">
                <a16:creationId xmlns:a16="http://schemas.microsoft.com/office/drawing/2014/main" id="{4C15E368-877B-613B-9C2B-30B7D513EF8D}"/>
              </a:ext>
            </a:extLst>
          </p:cNvPr>
          <p:cNvSpPr/>
          <p:nvPr/>
        </p:nvSpPr>
        <p:spPr>
          <a:xfrm>
            <a:off x="9706211" y="5141704"/>
            <a:ext cx="747346" cy="562707"/>
          </a:xfrm>
          <a:prstGeom prst="hear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FD6E1F24-6DC8-5FBC-0821-3A64D59F9DB7}"/>
              </a:ext>
            </a:extLst>
          </p:cNvPr>
          <p:cNvSpPr txBox="1"/>
          <p:nvPr/>
        </p:nvSpPr>
        <p:spPr>
          <a:xfrm>
            <a:off x="9117019" y="6565417"/>
            <a:ext cx="4553712" cy="276999"/>
          </a:xfrm>
          <a:prstGeom prst="rect">
            <a:avLst/>
          </a:prstGeom>
          <a:noFill/>
        </p:spPr>
        <p:txBody>
          <a:bodyPr wrap="square" rtlCol="0">
            <a:spAutoFit/>
          </a:bodyPr>
          <a:lstStyle/>
          <a:p>
            <a:r>
              <a:rPr lang="sv-SE" sz="1200" i="0">
                <a:solidFill>
                  <a:schemeClr val="bg1"/>
                </a:solidFill>
                <a:effectLst/>
                <a:latin typeface="Helvetica Neue"/>
              </a:rPr>
              <a:t>Moses Luka </a:t>
            </a:r>
            <a:r>
              <a:rPr lang="sv-SE" sz="1200" i="0" err="1">
                <a:solidFill>
                  <a:schemeClr val="bg1"/>
                </a:solidFill>
                <a:effectLst/>
                <a:latin typeface="Helvetica Neue"/>
              </a:rPr>
              <a:t>Samaito</a:t>
            </a:r>
            <a:r>
              <a:rPr lang="sv-SE" sz="1200">
                <a:solidFill>
                  <a:schemeClr val="bg1"/>
                </a:solidFill>
                <a:latin typeface="Helvetica Neue"/>
              </a:rPr>
              <a:t> </a:t>
            </a:r>
            <a:r>
              <a:rPr lang="sv-SE" sz="1200">
                <a:solidFill>
                  <a:schemeClr val="bg1"/>
                </a:solidFill>
              </a:rPr>
              <a:t>Foto: George </a:t>
            </a:r>
            <a:r>
              <a:rPr lang="sv-SE" sz="1200" err="1">
                <a:solidFill>
                  <a:schemeClr val="bg1"/>
                </a:solidFill>
              </a:rPr>
              <a:t>Kamau</a:t>
            </a:r>
            <a:endParaRPr lang="sv-SE" sz="1200">
              <a:solidFill>
                <a:schemeClr val="bg1"/>
              </a:solidFill>
            </a:endParaRPr>
          </a:p>
        </p:txBody>
      </p:sp>
    </p:spTree>
    <p:extLst>
      <p:ext uri="{BB962C8B-B14F-4D97-AF65-F5344CB8AC3E}">
        <p14:creationId xmlns:p14="http://schemas.microsoft.com/office/powerpoint/2010/main" val="19210653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DF08-A1F1-4E51-89C5-F606364A3585}"/>
              </a:ext>
            </a:extLst>
          </p:cNvPr>
          <p:cNvSpPr>
            <a:spLocks noGrp="1"/>
          </p:cNvSpPr>
          <p:nvPr>
            <p:ph type="body" sz="quarter" idx="16"/>
          </p:nvPr>
        </p:nvSpPr>
        <p:spPr>
          <a:xfrm>
            <a:off x="701598" y="1232237"/>
            <a:ext cx="5822294" cy="3916719"/>
          </a:xfrm>
        </p:spPr>
        <p:txBody>
          <a:bodyPr lIns="91440" tIns="45720" rIns="91440" bIns="45720" anchorCtr="0">
            <a:normAutofit fontScale="85000" lnSpcReduction="20000"/>
          </a:bodyPr>
          <a:lstStyle/>
          <a:p>
            <a:pPr marL="0" indent="0">
              <a:lnSpc>
                <a:spcPct val="90000"/>
              </a:lnSpc>
              <a:buNone/>
            </a:pPr>
            <a:r>
              <a:rPr lang="sv-SE" sz="4200" b="1">
                <a:latin typeface="Avenir 65 Medium" panose="020B0800000000000000" pitchFamily="34" charset="0"/>
              </a:rPr>
              <a:t>Därför behövs We Effect.</a:t>
            </a:r>
          </a:p>
          <a:p>
            <a:pPr>
              <a:lnSpc>
                <a:spcPct val="90000"/>
              </a:lnSpc>
            </a:pPr>
            <a:endParaRPr lang="sv-SE" sz="2400" b="0"/>
          </a:p>
          <a:p>
            <a:pPr>
              <a:lnSpc>
                <a:spcPct val="90000"/>
              </a:lnSpc>
              <a:buFont typeface="Wingdings" panose="05000000000000000000" pitchFamily="2" charset="2"/>
              <a:buChar char="v"/>
            </a:pPr>
            <a:r>
              <a:rPr lang="sv-SE" sz="2400" b="0">
                <a:latin typeface="Avenir LT Pro 35 Light" panose="020B0402020203020204" pitchFamily="34" charset="0"/>
              </a:rPr>
              <a:t>783 miljoner människor i </a:t>
            </a:r>
            <a:r>
              <a:rPr lang="sv-SE" sz="2400">
                <a:latin typeface="Avenir LT Pro 35 Light" panose="020B0402020203020204" pitchFamily="34" charset="0"/>
              </a:rPr>
              <a:t>världen </a:t>
            </a:r>
            <a:r>
              <a:rPr lang="sv-SE" sz="2400" b="0">
                <a:latin typeface="Avenir LT Pro 35 Light" panose="020B0402020203020204" pitchFamily="34" charset="0"/>
              </a:rPr>
              <a:t>lever i hunger, de flesta bor på landsbygden och försörjer sig på jordbruk. </a:t>
            </a:r>
          </a:p>
          <a:p>
            <a:pPr marL="342900" indent="-342900">
              <a:lnSpc>
                <a:spcPct val="90000"/>
              </a:lnSpc>
              <a:buFont typeface="Wingdings" panose="05000000000000000000" pitchFamily="2" charset="2"/>
              <a:buChar char="Ø"/>
            </a:pPr>
            <a:endParaRPr lang="sv-SE" sz="2400">
              <a:latin typeface="Avenir LT Pro 35 Light" panose="020B0402020203020204" pitchFamily="34" charset="0"/>
            </a:endParaRPr>
          </a:p>
          <a:p>
            <a:pPr>
              <a:lnSpc>
                <a:spcPct val="90000"/>
              </a:lnSpc>
              <a:buFont typeface="Wingdings" panose="05000000000000000000" pitchFamily="2" charset="2"/>
              <a:buChar char="v"/>
            </a:pPr>
            <a:r>
              <a:rPr lang="sv-SE" sz="2400">
                <a:latin typeface="Avenir LT Pro 35 Light" panose="020B0402020203020204" pitchFamily="34" charset="0"/>
              </a:rPr>
              <a:t>Växande befolkning som bönderna i världen ska försörja med mat. </a:t>
            </a:r>
            <a:endParaRPr lang="sv-SE" sz="2400" b="0">
              <a:latin typeface="Avenir LT Pro 35 Light" panose="020B0402020203020204" pitchFamily="34" charset="0"/>
            </a:endParaRPr>
          </a:p>
          <a:p>
            <a:pPr marL="342900" indent="-342900">
              <a:lnSpc>
                <a:spcPct val="90000"/>
              </a:lnSpc>
              <a:buFont typeface="Wingdings" panose="05000000000000000000" pitchFamily="2" charset="2"/>
              <a:buChar char="Ø"/>
            </a:pPr>
            <a:endParaRPr lang="sv-SE" sz="2400" b="0">
              <a:latin typeface="Avenir LT Pro 35 Light" panose="020B0402020203020204" pitchFamily="34" charset="0"/>
            </a:endParaRPr>
          </a:p>
          <a:p>
            <a:pPr>
              <a:lnSpc>
                <a:spcPct val="90000"/>
              </a:lnSpc>
              <a:buFont typeface="Wingdings" panose="05000000000000000000" pitchFamily="2" charset="2"/>
              <a:buChar char="v"/>
            </a:pPr>
            <a:r>
              <a:rPr lang="sv-SE" sz="2400" b="0">
                <a:latin typeface="Avenir LT Pro 35 Light" panose="020B0402020203020204" pitchFamily="34" charset="0"/>
              </a:rPr>
              <a:t>Klimatförändringarna slår hårt mot de som redan drabbas värst, därför viktigt att </a:t>
            </a:r>
            <a:r>
              <a:rPr lang="sv-SE" sz="2400" b="0" err="1">
                <a:latin typeface="Avenir LT Pro 35 Light" panose="020B0402020203020204" pitchFamily="34" charset="0"/>
              </a:rPr>
              <a:t>klimatanpassa</a:t>
            </a:r>
            <a:r>
              <a:rPr lang="sv-SE" sz="2400" b="0">
                <a:latin typeface="Avenir LT Pro 35 Light" panose="020B0402020203020204" pitchFamily="34" charset="0"/>
              </a:rPr>
              <a:t> jordbruket. </a:t>
            </a:r>
          </a:p>
          <a:p>
            <a:pPr marL="0" indent="0">
              <a:lnSpc>
                <a:spcPct val="90000"/>
              </a:lnSpc>
              <a:buNone/>
            </a:pPr>
            <a:r>
              <a:rPr lang="sv-SE" sz="2400" b="0">
                <a:latin typeface="Avenir LT Pro 35 Light" panose="020B0402020203020204" pitchFamily="34" charset="0"/>
              </a:rPr>
              <a:t> </a:t>
            </a:r>
          </a:p>
          <a:p>
            <a:pPr>
              <a:lnSpc>
                <a:spcPct val="90000"/>
              </a:lnSpc>
              <a:buFont typeface="Wingdings" panose="05000000000000000000" pitchFamily="2" charset="2"/>
              <a:buChar char="v"/>
            </a:pPr>
            <a:r>
              <a:rPr lang="sv-SE" sz="2400">
                <a:latin typeface="Avenir LT Pro 35 Light" panose="020B0402020203020204" pitchFamily="34" charset="0"/>
              </a:rPr>
              <a:t>Ökade kostnader för bränsle och gödsel. </a:t>
            </a:r>
            <a:endParaRPr lang="sv-SE" sz="2400" b="0">
              <a:latin typeface="Avenir LT Pro 35 Light" panose="020B0402020203020204" pitchFamily="34" charset="0"/>
            </a:endParaRPr>
          </a:p>
          <a:p>
            <a:pPr marL="342900" indent="-342900">
              <a:lnSpc>
                <a:spcPct val="90000"/>
              </a:lnSpc>
              <a:buFont typeface="Wingdings" panose="05000000000000000000" pitchFamily="2" charset="2"/>
              <a:buChar char="Ø"/>
            </a:pPr>
            <a:endParaRPr lang="sv-SE" sz="2400" b="0"/>
          </a:p>
          <a:p>
            <a:pPr>
              <a:lnSpc>
                <a:spcPct val="90000"/>
              </a:lnSpc>
            </a:pPr>
            <a:endParaRPr lang="sv-SE" sz="2400"/>
          </a:p>
          <a:p>
            <a:pPr>
              <a:lnSpc>
                <a:spcPct val="90000"/>
              </a:lnSpc>
            </a:pPr>
            <a:endParaRPr lang="sv-SE" sz="2400" b="0"/>
          </a:p>
          <a:p>
            <a:pPr>
              <a:lnSpc>
                <a:spcPct val="90000"/>
              </a:lnSpc>
            </a:pPr>
            <a:endParaRPr lang="sv-SE" sz="2400" b="0"/>
          </a:p>
          <a:p>
            <a:pPr>
              <a:lnSpc>
                <a:spcPct val="90000"/>
              </a:lnSpc>
            </a:pPr>
            <a:endParaRPr lang="sv-SE" sz="2400"/>
          </a:p>
        </p:txBody>
      </p:sp>
      <p:pic>
        <p:nvPicPr>
          <p:cNvPr id="4" name="Picture 3">
            <a:extLst>
              <a:ext uri="{FF2B5EF4-FFF2-40B4-BE49-F238E27FC236}">
                <a16:creationId xmlns:a16="http://schemas.microsoft.com/office/drawing/2014/main" id="{BD3578FD-55E0-56F5-A75F-AC63E4D8CDA1}"/>
              </a:ext>
            </a:extLst>
          </p:cNvPr>
          <p:cNvPicPr>
            <a:picLocks noChangeAspect="1"/>
          </p:cNvPicPr>
          <p:nvPr/>
        </p:nvPicPr>
        <p:blipFill rotWithShape="1">
          <a:blip r:embed="rId3"/>
          <a:srcRect l="229" t="6093" b="6093"/>
          <a:stretch/>
        </p:blipFill>
        <p:spPr>
          <a:xfrm>
            <a:off x="6997959" y="0"/>
            <a:ext cx="5194041" cy="6858000"/>
          </a:xfrm>
          <a:prstGeom prst="rect">
            <a:avLst/>
          </a:prstGeom>
        </p:spPr>
      </p:pic>
      <p:sp>
        <p:nvSpPr>
          <p:cNvPr id="3" name="TextBox 2">
            <a:extLst>
              <a:ext uri="{FF2B5EF4-FFF2-40B4-BE49-F238E27FC236}">
                <a16:creationId xmlns:a16="http://schemas.microsoft.com/office/drawing/2014/main" id="{62A009BD-8366-42B1-8948-B3F81360132C}"/>
              </a:ext>
            </a:extLst>
          </p:cNvPr>
          <p:cNvSpPr txBox="1"/>
          <p:nvPr/>
        </p:nvSpPr>
        <p:spPr>
          <a:xfrm>
            <a:off x="10389211" y="6581001"/>
            <a:ext cx="4553712" cy="276999"/>
          </a:xfrm>
          <a:prstGeom prst="rect">
            <a:avLst/>
          </a:prstGeom>
          <a:noFill/>
        </p:spPr>
        <p:txBody>
          <a:bodyPr wrap="square" rtlCol="0">
            <a:spAutoFit/>
          </a:bodyPr>
          <a:lstStyle/>
          <a:p>
            <a:r>
              <a:rPr lang="sv-SE" sz="1200">
                <a:solidFill>
                  <a:schemeClr val="bg1"/>
                </a:solidFill>
              </a:rPr>
              <a:t>Foto: Marcus Lundstedt</a:t>
            </a:r>
          </a:p>
        </p:txBody>
      </p:sp>
    </p:spTree>
    <p:extLst>
      <p:ext uri="{BB962C8B-B14F-4D97-AF65-F5344CB8AC3E}">
        <p14:creationId xmlns:p14="http://schemas.microsoft.com/office/powerpoint/2010/main" val="18022814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DF08-A1F1-4E51-89C5-F606364A3585}"/>
              </a:ext>
            </a:extLst>
          </p:cNvPr>
          <p:cNvSpPr>
            <a:spLocks noGrp="1"/>
          </p:cNvSpPr>
          <p:nvPr>
            <p:ph type="body" sz="quarter" idx="16"/>
          </p:nvPr>
        </p:nvSpPr>
        <p:spPr>
          <a:xfrm>
            <a:off x="535521" y="1732617"/>
            <a:ext cx="6383439" cy="4445032"/>
          </a:xfrm>
        </p:spPr>
        <p:txBody>
          <a:bodyPr lIns="91440" tIns="45720" rIns="91440" bIns="45720" anchorCtr="0">
            <a:normAutofit fontScale="77500" lnSpcReduction="20000"/>
          </a:bodyPr>
          <a:lstStyle/>
          <a:p>
            <a:pPr>
              <a:lnSpc>
                <a:spcPct val="90000"/>
              </a:lnSpc>
              <a:buFont typeface="Wingdings" panose="05000000000000000000" pitchFamily="2" charset="2"/>
              <a:buChar char="Ø"/>
            </a:pPr>
            <a:r>
              <a:rPr lang="sv-SE" sz="2400" b="0">
                <a:latin typeface="Avenir LT Pro 35 Light" panose="020B0402020203020204" pitchFamily="34" charset="0"/>
              </a:rPr>
              <a:t>Utvecklar landsbygden i 20 länder i världen geno</a:t>
            </a:r>
            <a:r>
              <a:rPr lang="sv-SE" sz="2400">
                <a:latin typeface="Avenir LT Pro 35 Light" panose="020B0402020203020204" pitchFamily="34" charset="0"/>
              </a:rPr>
              <a:t>m att stötta bondekooperativ och bönder med småskaligt jordbruk. Så att människor kan ta klivet ur fattigdom,  bo kvar och försörja sig själva och världen med mat.</a:t>
            </a:r>
          </a:p>
          <a:p>
            <a:pPr>
              <a:lnSpc>
                <a:spcPct val="90000"/>
              </a:lnSpc>
              <a:buFont typeface="Wingdings" panose="05000000000000000000" pitchFamily="2" charset="2"/>
              <a:buChar char="Ø"/>
            </a:pPr>
            <a:endParaRPr lang="sv-SE" sz="2400" b="0">
              <a:latin typeface="Avenir LT Pro 35 Light" panose="020B0402020203020204" pitchFamily="34" charset="0"/>
            </a:endParaRPr>
          </a:p>
          <a:p>
            <a:pPr marL="342900" indent="-342900">
              <a:lnSpc>
                <a:spcPct val="90000"/>
              </a:lnSpc>
              <a:buFont typeface="Wingdings" panose="05000000000000000000" pitchFamily="2" charset="2"/>
              <a:buChar char="Ø"/>
            </a:pPr>
            <a:r>
              <a:rPr lang="sv-SE" sz="2400">
                <a:latin typeface="Avenir LT Pro 35 Light" panose="020B0402020203020204" pitchFamily="34" charset="0"/>
              </a:rPr>
              <a:t>Arbetar med den kooperativa utvecklingsmodellen som ger bönderna: </a:t>
            </a:r>
          </a:p>
          <a:p>
            <a:pPr marL="0" indent="0">
              <a:lnSpc>
                <a:spcPct val="90000"/>
              </a:lnSpc>
              <a:buNone/>
            </a:pPr>
            <a:r>
              <a:rPr lang="sv-SE" sz="2400" b="0">
                <a:latin typeface="Avenir LT Pro 35 Light" panose="020B0402020203020204" pitchFamily="34" charset="0"/>
              </a:rPr>
              <a:t>	- Stärkt röst</a:t>
            </a:r>
            <a:br>
              <a:rPr lang="sv-SE" sz="2400" b="0">
                <a:latin typeface="Avenir LT Pro 35 Light" panose="020B0402020203020204" pitchFamily="34" charset="0"/>
              </a:rPr>
            </a:br>
            <a:r>
              <a:rPr lang="sv-SE" sz="2400" b="0">
                <a:latin typeface="Avenir LT Pro 35 Light" panose="020B0402020203020204" pitchFamily="34" charset="0"/>
              </a:rPr>
              <a:t>	- Stordriftsfördelar</a:t>
            </a:r>
            <a:br>
              <a:rPr lang="sv-SE" sz="2400" b="0">
                <a:latin typeface="Avenir LT Pro 35 Light" panose="020B0402020203020204" pitchFamily="34" charset="0"/>
              </a:rPr>
            </a:br>
            <a:r>
              <a:rPr lang="sv-SE" sz="2400" b="0">
                <a:latin typeface="Avenir LT Pro 35 Light" panose="020B0402020203020204" pitchFamily="34" charset="0"/>
              </a:rPr>
              <a:t>	- Tillgång till marknader och bättre betalt</a:t>
            </a:r>
            <a:br>
              <a:rPr lang="sv-SE" sz="2400" b="0">
                <a:latin typeface="Avenir LT Pro 35 Light" panose="020B0402020203020204" pitchFamily="34" charset="0"/>
              </a:rPr>
            </a:br>
            <a:r>
              <a:rPr lang="sv-SE" sz="2400" b="0">
                <a:latin typeface="Avenir LT Pro 35 Light" panose="020B0402020203020204" pitchFamily="34" charset="0"/>
              </a:rPr>
              <a:t>	- Utbildning och kunskap </a:t>
            </a:r>
          </a:p>
          <a:p>
            <a:pPr marL="342900" indent="-342900">
              <a:lnSpc>
                <a:spcPct val="90000"/>
              </a:lnSpc>
              <a:buFont typeface="Wingdings" panose="05000000000000000000" pitchFamily="2" charset="2"/>
              <a:buChar char="Ø"/>
            </a:pPr>
            <a:endParaRPr lang="sv-SE" sz="2400">
              <a:latin typeface="Avenir LT Pro 35 Light" panose="020B0402020203020204" pitchFamily="34" charset="0"/>
            </a:endParaRPr>
          </a:p>
          <a:p>
            <a:pPr marL="342900" indent="-342900">
              <a:lnSpc>
                <a:spcPct val="90000"/>
              </a:lnSpc>
              <a:buFont typeface="Wingdings" panose="05000000000000000000" pitchFamily="2" charset="2"/>
              <a:buChar char="Ø"/>
            </a:pPr>
            <a:r>
              <a:rPr lang="sv-SE" sz="2400" b="0">
                <a:latin typeface="Avenir LT Pro 35 Light" panose="020B0402020203020204" pitchFamily="34" charset="0"/>
              </a:rPr>
              <a:t>Arbetar för ökad jämställdhet med ett särskilt fokus på kvinnor i projekten. </a:t>
            </a:r>
          </a:p>
          <a:p>
            <a:pPr marL="342900" indent="-342900">
              <a:lnSpc>
                <a:spcPct val="90000"/>
              </a:lnSpc>
              <a:buFont typeface="Wingdings" panose="05000000000000000000" pitchFamily="2" charset="2"/>
              <a:buChar char="Ø"/>
            </a:pPr>
            <a:endParaRPr lang="sv-SE" sz="2400">
              <a:latin typeface="Avenir LT Pro 35 Light" panose="020B0402020203020204" pitchFamily="34" charset="0"/>
            </a:endParaRPr>
          </a:p>
          <a:p>
            <a:pPr marL="342900" indent="-342900">
              <a:lnSpc>
                <a:spcPct val="90000"/>
              </a:lnSpc>
              <a:buFont typeface="Wingdings" panose="05000000000000000000" pitchFamily="2" charset="2"/>
              <a:buChar char="Ø"/>
            </a:pPr>
            <a:r>
              <a:rPr lang="sv-SE" sz="2400" b="0">
                <a:latin typeface="Avenir LT Pro 35 Light" panose="020B0402020203020204" pitchFamily="34" charset="0"/>
              </a:rPr>
              <a:t>Påverkansarbete i Sverige och i verksamhetsländer för att öka stödet till småskaliga bönder och stärka rätten till mat. </a:t>
            </a:r>
          </a:p>
          <a:p>
            <a:pPr marL="342900" indent="-342900">
              <a:lnSpc>
                <a:spcPct val="90000"/>
              </a:lnSpc>
              <a:buFont typeface="Wingdings" panose="05000000000000000000" pitchFamily="2" charset="2"/>
              <a:buChar char="Ø"/>
            </a:pPr>
            <a:endParaRPr lang="sv-SE" sz="2400" b="0"/>
          </a:p>
          <a:p>
            <a:pPr>
              <a:lnSpc>
                <a:spcPct val="90000"/>
              </a:lnSpc>
            </a:pPr>
            <a:endParaRPr lang="sv-SE" sz="2400" b="0"/>
          </a:p>
          <a:p>
            <a:pPr>
              <a:lnSpc>
                <a:spcPct val="90000"/>
              </a:lnSpc>
            </a:pPr>
            <a:endParaRPr lang="sv-SE" sz="2400" b="0"/>
          </a:p>
          <a:p>
            <a:pPr>
              <a:lnSpc>
                <a:spcPct val="90000"/>
              </a:lnSpc>
            </a:pPr>
            <a:endParaRPr lang="sv-SE" sz="2400"/>
          </a:p>
        </p:txBody>
      </p:sp>
      <p:sp>
        <p:nvSpPr>
          <p:cNvPr id="9" name="Title 3">
            <a:extLst>
              <a:ext uri="{FF2B5EF4-FFF2-40B4-BE49-F238E27FC236}">
                <a16:creationId xmlns:a16="http://schemas.microsoft.com/office/drawing/2014/main" id="{38A35ED9-F6F7-2256-51C3-100A119F3D5A}"/>
              </a:ext>
            </a:extLst>
          </p:cNvPr>
          <p:cNvSpPr>
            <a:spLocks noGrp="1"/>
          </p:cNvSpPr>
          <p:nvPr>
            <p:ph type="title"/>
          </p:nvPr>
        </p:nvSpPr>
        <p:spPr>
          <a:xfrm>
            <a:off x="789521" y="680351"/>
            <a:ext cx="4911697" cy="897468"/>
          </a:xfrm>
        </p:spPr>
        <p:txBody>
          <a:bodyPr/>
          <a:lstStyle/>
          <a:p>
            <a:r>
              <a:rPr lang="en-US"/>
              <a:t>Vad </a:t>
            </a:r>
            <a:r>
              <a:rPr lang="en-US" err="1"/>
              <a:t>gör</a:t>
            </a:r>
            <a:r>
              <a:rPr lang="en-US"/>
              <a:t> We Effect?</a:t>
            </a:r>
          </a:p>
        </p:txBody>
      </p:sp>
      <p:pic>
        <p:nvPicPr>
          <p:cNvPr id="5" name="Picture 4" descr="A person holding a stick&#10;&#10;Description automatically generated">
            <a:extLst>
              <a:ext uri="{FF2B5EF4-FFF2-40B4-BE49-F238E27FC236}">
                <a16:creationId xmlns:a16="http://schemas.microsoft.com/office/drawing/2014/main" id="{325CA5EE-2AD2-0D3C-66AD-C96602DF242C}"/>
              </a:ext>
            </a:extLst>
          </p:cNvPr>
          <p:cNvPicPr>
            <a:picLocks noChangeAspect="1"/>
          </p:cNvPicPr>
          <p:nvPr/>
        </p:nvPicPr>
        <p:blipFill rotWithShape="1">
          <a:blip r:embed="rId3"/>
          <a:srcRect l="29318" r="24060"/>
          <a:stretch/>
        </p:blipFill>
        <p:spPr>
          <a:xfrm>
            <a:off x="7395906" y="0"/>
            <a:ext cx="4796094" cy="6858000"/>
          </a:xfrm>
          <a:prstGeom prst="rect">
            <a:avLst/>
          </a:prstGeom>
        </p:spPr>
      </p:pic>
      <p:sp>
        <p:nvSpPr>
          <p:cNvPr id="6" name="TextBox 5">
            <a:extLst>
              <a:ext uri="{FF2B5EF4-FFF2-40B4-BE49-F238E27FC236}">
                <a16:creationId xmlns:a16="http://schemas.microsoft.com/office/drawing/2014/main" id="{A4A88447-B423-D35D-4388-80A9FFCF08AF}"/>
              </a:ext>
            </a:extLst>
          </p:cNvPr>
          <p:cNvSpPr txBox="1"/>
          <p:nvPr/>
        </p:nvSpPr>
        <p:spPr>
          <a:xfrm>
            <a:off x="9867105" y="0"/>
            <a:ext cx="3925824" cy="276999"/>
          </a:xfrm>
          <a:prstGeom prst="rect">
            <a:avLst/>
          </a:prstGeom>
          <a:noFill/>
        </p:spPr>
        <p:txBody>
          <a:bodyPr wrap="square" rtlCol="0">
            <a:spAutoFit/>
          </a:bodyPr>
          <a:lstStyle/>
          <a:p>
            <a:r>
              <a:rPr lang="sv-SE" sz="1200" err="1">
                <a:solidFill>
                  <a:schemeClr val="bg1"/>
                </a:solidFill>
              </a:rPr>
              <a:t>Jamia</a:t>
            </a:r>
            <a:r>
              <a:rPr lang="sv-SE" sz="1200">
                <a:solidFill>
                  <a:schemeClr val="bg1"/>
                </a:solidFill>
              </a:rPr>
              <a:t> </a:t>
            </a:r>
            <a:r>
              <a:rPr lang="sv-SE" sz="1200" err="1">
                <a:solidFill>
                  <a:schemeClr val="bg1"/>
                </a:solidFill>
              </a:rPr>
              <a:t>Salimo</a:t>
            </a:r>
            <a:r>
              <a:rPr lang="sv-SE" sz="1200">
                <a:solidFill>
                  <a:schemeClr val="bg1"/>
                </a:solidFill>
              </a:rPr>
              <a:t>. Foto: Edson Artur</a:t>
            </a:r>
          </a:p>
        </p:txBody>
      </p:sp>
    </p:spTree>
    <p:extLst>
      <p:ext uri="{BB962C8B-B14F-4D97-AF65-F5344CB8AC3E}">
        <p14:creationId xmlns:p14="http://schemas.microsoft.com/office/powerpoint/2010/main" val="9071410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FDF08-A1F1-4E51-89C5-F606364A3585}"/>
              </a:ext>
            </a:extLst>
          </p:cNvPr>
          <p:cNvSpPr>
            <a:spLocks noGrp="1"/>
          </p:cNvSpPr>
          <p:nvPr>
            <p:ph type="body" sz="quarter" idx="16"/>
          </p:nvPr>
        </p:nvSpPr>
        <p:spPr>
          <a:xfrm>
            <a:off x="485825" y="2140121"/>
            <a:ext cx="6383439" cy="4445032"/>
          </a:xfrm>
        </p:spPr>
        <p:txBody>
          <a:bodyPr lIns="91440" tIns="45720" rIns="91440" bIns="45720" anchorCtr="0">
            <a:normAutofit/>
          </a:bodyPr>
          <a:lstStyle/>
          <a:p>
            <a:pPr marL="342900" indent="-342900">
              <a:lnSpc>
                <a:spcPct val="90000"/>
              </a:lnSpc>
              <a:buFont typeface="Wingdings" panose="05000000000000000000" pitchFamily="2" charset="2"/>
              <a:buChar char="Ø"/>
            </a:pPr>
            <a:endParaRPr lang="sv-SE" sz="2400" b="0"/>
          </a:p>
          <a:p>
            <a:pPr>
              <a:lnSpc>
                <a:spcPct val="90000"/>
              </a:lnSpc>
            </a:pPr>
            <a:endParaRPr lang="sv-SE" sz="2400" b="0"/>
          </a:p>
          <a:p>
            <a:pPr>
              <a:lnSpc>
                <a:spcPct val="90000"/>
              </a:lnSpc>
            </a:pPr>
            <a:endParaRPr lang="sv-SE" sz="2400" b="0"/>
          </a:p>
          <a:p>
            <a:pPr>
              <a:lnSpc>
                <a:spcPct val="90000"/>
              </a:lnSpc>
            </a:pPr>
            <a:endParaRPr lang="sv-SE" sz="2400"/>
          </a:p>
        </p:txBody>
      </p:sp>
      <p:sp>
        <p:nvSpPr>
          <p:cNvPr id="9" name="Title 3">
            <a:extLst>
              <a:ext uri="{FF2B5EF4-FFF2-40B4-BE49-F238E27FC236}">
                <a16:creationId xmlns:a16="http://schemas.microsoft.com/office/drawing/2014/main" id="{38A35ED9-F6F7-2256-51C3-100A119F3D5A}"/>
              </a:ext>
            </a:extLst>
          </p:cNvPr>
          <p:cNvSpPr>
            <a:spLocks noGrp="1"/>
          </p:cNvSpPr>
          <p:nvPr>
            <p:ph type="title"/>
          </p:nvPr>
        </p:nvSpPr>
        <p:spPr>
          <a:xfrm>
            <a:off x="789521" y="680351"/>
            <a:ext cx="7719997" cy="897468"/>
          </a:xfrm>
        </p:spPr>
        <p:txBody>
          <a:bodyPr/>
          <a:lstStyle/>
          <a:p>
            <a:r>
              <a:rPr lang="en-US" err="1"/>
              <a:t>Så</a:t>
            </a:r>
            <a:r>
              <a:rPr lang="en-US"/>
              <a:t> </a:t>
            </a:r>
            <a:r>
              <a:rPr lang="en-US" err="1"/>
              <a:t>kan</a:t>
            </a:r>
            <a:r>
              <a:rPr lang="en-US"/>
              <a:t> du </a:t>
            </a:r>
            <a:r>
              <a:rPr lang="en-US" err="1"/>
              <a:t>som</a:t>
            </a:r>
            <a:r>
              <a:rPr lang="en-US"/>
              <a:t> </a:t>
            </a:r>
            <a:r>
              <a:rPr lang="en-US" err="1"/>
              <a:t>medlem</a:t>
            </a:r>
            <a:r>
              <a:rPr lang="en-US"/>
              <a:t> </a:t>
            </a:r>
            <a:r>
              <a:rPr lang="en-US" err="1"/>
              <a:t>bidra</a:t>
            </a:r>
            <a:r>
              <a:rPr lang="en-US"/>
              <a:t> </a:t>
            </a:r>
            <a:r>
              <a:rPr lang="en-US" err="1"/>
              <a:t>idag</a:t>
            </a:r>
            <a:r>
              <a:rPr lang="en-US"/>
              <a:t>!</a:t>
            </a:r>
          </a:p>
        </p:txBody>
      </p:sp>
      <p:sp>
        <p:nvSpPr>
          <p:cNvPr id="6" name="TextBox 5">
            <a:extLst>
              <a:ext uri="{FF2B5EF4-FFF2-40B4-BE49-F238E27FC236}">
                <a16:creationId xmlns:a16="http://schemas.microsoft.com/office/drawing/2014/main" id="{D3C592CE-32EC-C7E5-374A-A0F811096A26}"/>
              </a:ext>
            </a:extLst>
          </p:cNvPr>
          <p:cNvSpPr txBox="1"/>
          <p:nvPr/>
        </p:nvSpPr>
        <p:spPr>
          <a:xfrm>
            <a:off x="7019636" y="3244334"/>
            <a:ext cx="3457575" cy="369332"/>
          </a:xfrm>
          <a:prstGeom prst="rect">
            <a:avLst/>
          </a:prstGeom>
          <a:noFill/>
        </p:spPr>
        <p:txBody>
          <a:bodyPr wrap="square">
            <a:spAutoFit/>
          </a:bodyPr>
          <a:lstStyle/>
          <a:p>
            <a:r>
              <a:rPr lang="sv-SE">
                <a:solidFill>
                  <a:schemeClr val="bg1"/>
                </a:solidFill>
              </a:rPr>
              <a:t>Utrymme för att sätta in QR-kod</a:t>
            </a:r>
          </a:p>
        </p:txBody>
      </p:sp>
      <p:pic>
        <p:nvPicPr>
          <p:cNvPr id="10" name="Picture 9" descr="A cell phone with a chicken&#10;&#10;Description automatically generated">
            <a:extLst>
              <a:ext uri="{FF2B5EF4-FFF2-40B4-BE49-F238E27FC236}">
                <a16:creationId xmlns:a16="http://schemas.microsoft.com/office/drawing/2014/main" id="{C920604E-F7F9-AEA5-6078-C0CCD11D23F4}"/>
              </a:ext>
            </a:extLst>
          </p:cNvPr>
          <p:cNvPicPr>
            <a:picLocks noChangeAspect="1"/>
          </p:cNvPicPr>
          <p:nvPr/>
        </p:nvPicPr>
        <p:blipFill>
          <a:blip r:embed="rId3"/>
          <a:stretch>
            <a:fillRect/>
          </a:stretch>
        </p:blipFill>
        <p:spPr>
          <a:xfrm rot="20800878">
            <a:off x="2288469" y="1773896"/>
            <a:ext cx="2217277" cy="4410775"/>
          </a:xfrm>
          <a:prstGeom prst="rect">
            <a:avLst/>
          </a:prstGeom>
        </p:spPr>
      </p:pic>
    </p:spTree>
    <p:extLst>
      <p:ext uri="{BB962C8B-B14F-4D97-AF65-F5344CB8AC3E}">
        <p14:creationId xmlns:p14="http://schemas.microsoft.com/office/powerpoint/2010/main" val="292545490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3.9600.0"/>
  <p:tag name="AS_RELEASE_DATE" val="2020.07.14"/>
  <p:tag name="AS_TITLE" val="Aspose.Slides for .NET 4.0 Client Profile"/>
  <p:tag name="AS_VERSION" val="2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We Effect">
      <a:dk1>
        <a:sysClr val="windowText" lastClr="000000"/>
      </a:dk1>
      <a:lt1>
        <a:sysClr val="window" lastClr="FFFFFF"/>
      </a:lt1>
      <a:dk2>
        <a:srgbClr val="FFF3E8"/>
      </a:dk2>
      <a:lt2>
        <a:srgbClr val="EAF6FE"/>
      </a:lt2>
      <a:accent1>
        <a:srgbClr val="7030A0"/>
      </a:accent1>
      <a:accent2>
        <a:srgbClr val="8EFFE6"/>
      </a:accent2>
      <a:accent3>
        <a:srgbClr val="FF5D05"/>
      </a:accent3>
      <a:accent4>
        <a:srgbClr val="0000FF"/>
      </a:accent4>
      <a:accent5>
        <a:srgbClr val="00BF99"/>
      </a:accent5>
      <a:accent6>
        <a:srgbClr val="FFF159"/>
      </a:accent6>
      <a:hlink>
        <a:srgbClr val="0000FF"/>
      </a:hlink>
      <a:folHlink>
        <a:srgbClr val="800080"/>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We Effect_PPT-template_2019.potx" id="{FA05A3DD-9CBA-4FDC-AFC9-F681B5B574B0}" vid="{B5C25856-FD6C-43EE-9F70-1F268696CC7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anose="020F05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8084a0-f47e-4144-806e-5e907d7bcdbb" xsi:nil="true"/>
    <TaxKeywordTaxHTField xmlns="ca8084a0-f47e-4144-806e-5e907d7bcdbb">
      <Terms xmlns="http://schemas.microsoft.com/office/infopath/2007/PartnerControls"/>
    </TaxKeywordTaxHTField>
    <lcf76f155ced4ddcb4097134ff3c332f xmlns="e6fbba44-fc70-4ff6-91a6-2b31338587f5">
      <Terms xmlns="http://schemas.microsoft.com/office/infopath/2007/PartnerControls"/>
    </lcf76f155ced4ddcb4097134ff3c332f>
    <SharedWithUsers xmlns="ca8084a0-f47e-4144-806e-5e907d7bcdbb">
      <UserInfo>
        <DisplayName>Anna Tibblin</DisplayName>
        <AccountId>31</AccountId>
        <AccountType/>
      </UserInfo>
      <UserInfo>
        <DisplayName>Carola Rydstedt</DisplayName>
        <AccountId>27</AccountId>
        <AccountType/>
      </UserInfo>
      <UserInfo>
        <DisplayName>Maria Kaarto</DisplayName>
        <AccountId>72</AccountId>
        <AccountType/>
      </UserInfo>
      <UserInfo>
        <DisplayName>Peter Nordengren</DisplayName>
        <AccountId>16</AccountId>
        <AccountType/>
      </UserInfo>
      <UserInfo>
        <DisplayName>Helena Graffman</DisplayName>
        <AccountId>449</AccountId>
        <AccountType/>
      </UserInfo>
      <UserInfo>
        <DisplayName>Annika Runström</DisplayName>
        <AccountId>737</AccountId>
        <AccountType/>
      </UserInfo>
      <UserInfo>
        <DisplayName>Eva Inglander</DisplayName>
        <AccountId>734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DF20CD362ADFE47872121C2F629E59F" ma:contentTypeVersion="20" ma:contentTypeDescription="Create a new document." ma:contentTypeScope="" ma:versionID="9994a5b5e6f3ba6ec192948ffd57225e">
  <xsd:schema xmlns:xsd="http://www.w3.org/2001/XMLSchema" xmlns:xs="http://www.w3.org/2001/XMLSchema" xmlns:p="http://schemas.microsoft.com/office/2006/metadata/properties" xmlns:ns2="ca8084a0-f47e-4144-806e-5e907d7bcdbb" xmlns:ns3="e6fbba44-fc70-4ff6-91a6-2b31338587f5" targetNamespace="http://schemas.microsoft.com/office/2006/metadata/properties" ma:root="true" ma:fieldsID="37dfa9fd91c05f3c1d72fba67bb60393" ns2:_="" ns3:_="">
    <xsd:import namespace="ca8084a0-f47e-4144-806e-5e907d7bcdbb"/>
    <xsd:import namespace="e6fbba44-fc70-4ff6-91a6-2b31338587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2:TaxKeywordTaxHTField" minOccurs="0"/>
                <xsd:element ref="ns2:TaxCatchAll"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084a0-f47e-4144-806e-5e907d7bcd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KeywordTaxHTField" ma:index="15" nillable="true" ma:taxonomy="true" ma:internalName="TaxKeywordTaxHTField" ma:taxonomyFieldName="TaxKeyword" ma:displayName="Enterprise Keywords" ma:fieldId="{23f27201-bee3-471e-b2e7-b64fd8b7ca38}" ma:taxonomyMulti="true" ma:sspId="f294a1d4-f403-4067-885f-d10df8496f83"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d46d3df3-cec8-423d-bece-f08cba4df899}" ma:internalName="TaxCatchAll" ma:showField="CatchAllData" ma:web="ca8084a0-f47e-4144-806e-5e907d7bcdb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fbba44-fc70-4ff6-91a6-2b31338587f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294a1d4-f403-4067-885f-d10df8496f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6D0241-887A-4C64-9639-3A2081C57AE7}">
  <ds:schemaRefs>
    <ds:schemaRef ds:uri="ca8084a0-f47e-4144-806e-5e907d7bcdbb"/>
    <ds:schemaRef ds:uri="e6fbba44-fc70-4ff6-91a6-2b31338587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93EF963-23DB-4B04-A390-D9692BA303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084a0-f47e-4144-806e-5e907d7bcdbb"/>
    <ds:schemaRef ds:uri="e6fbba44-fc70-4ff6-91a6-2b31338587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63E7D3F-01E4-462F-BDE6-588E2F6530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TEMP-1063-v.1.0 We Effect_PowerPoint template 2019</Template>
  <TotalTime>0</TotalTime>
  <Words>573</Words>
  <Application>Microsoft Office PowerPoint</Application>
  <PresentationFormat>Widescreen</PresentationFormat>
  <Paragraphs>51</Paragraphs>
  <Slides>6</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vt:i4>
      </vt:variant>
    </vt:vector>
  </HeadingPairs>
  <TitlesOfParts>
    <vt:vector size="18" baseType="lpstr">
      <vt:lpstr>Arial</vt:lpstr>
      <vt:lpstr>Avenir 65 Medium</vt:lpstr>
      <vt:lpstr>Avenir LT Pro 35 Light</vt:lpstr>
      <vt:lpstr>AvenirLTPro</vt:lpstr>
      <vt:lpstr>Calibri</vt:lpstr>
      <vt:lpstr>Customfont2</vt:lpstr>
      <vt:lpstr>Georgia</vt:lpstr>
      <vt:lpstr>Helvetica Neue</vt:lpstr>
      <vt:lpstr>SwiftNeueLTPro</vt:lpstr>
      <vt:lpstr>Symbol</vt:lpstr>
      <vt:lpstr>Wingdings</vt:lpstr>
      <vt:lpstr>Adjacency</vt:lpstr>
      <vt:lpstr>PowerPoint Presentation</vt:lpstr>
      <vt:lpstr>Så ser samarbetet ut  </vt:lpstr>
      <vt:lpstr>PowerPoint Presentation</vt:lpstr>
      <vt:lpstr>PowerPoint Presentation</vt:lpstr>
      <vt:lpstr>Vad gör We Effect?</vt:lpstr>
      <vt:lpstr>Så kan du som medlem bidra idag!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Zandra Nilsson</dc:creator>
  <cp:lastModifiedBy>Johanna Wolff</cp:lastModifiedBy>
  <cp:revision>4</cp:revision>
  <dcterms:created xsi:type="dcterms:W3CDTF">2023-04-05T13:32:52Z</dcterms:created>
  <dcterms:modified xsi:type="dcterms:W3CDTF">2024-02-21T10:21:04Z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0x010100EDF20CD362ADFE47872121C2F629E59F</vt:lpwstr>
  </property>
  <property fmtid="{D5CDD505-2E9C-101B-9397-08002B2CF9AE}" pid="3" name="TaxKeyword">
    <vt:lpwstr/>
  </property>
  <property fmtid="{D5CDD505-2E9C-101B-9397-08002B2CF9AE}" pid="4" name="MediaServiceImageTags">
    <vt:lpwstr/>
  </property>
</Properties>
</file>